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4"/>
  </p:sldMasterIdLst>
  <p:notesMasterIdLst>
    <p:notesMasterId r:id="rId35"/>
  </p:notesMasterIdLst>
  <p:sldIdLst>
    <p:sldId id="435" r:id="rId5"/>
    <p:sldId id="444" r:id="rId6"/>
    <p:sldId id="436" r:id="rId7"/>
    <p:sldId id="280" r:id="rId8"/>
    <p:sldId id="437" r:id="rId9"/>
    <p:sldId id="283" r:id="rId10"/>
    <p:sldId id="461" r:id="rId11"/>
    <p:sldId id="457" r:id="rId12"/>
    <p:sldId id="458" r:id="rId13"/>
    <p:sldId id="459" r:id="rId14"/>
    <p:sldId id="438" r:id="rId15"/>
    <p:sldId id="463" r:id="rId16"/>
    <p:sldId id="464" r:id="rId17"/>
    <p:sldId id="465" r:id="rId18"/>
    <p:sldId id="466" r:id="rId19"/>
    <p:sldId id="467" r:id="rId20"/>
    <p:sldId id="439" r:id="rId21"/>
    <p:sldId id="468" r:id="rId22"/>
    <p:sldId id="469" r:id="rId23"/>
    <p:sldId id="470" r:id="rId24"/>
    <p:sldId id="471" r:id="rId25"/>
    <p:sldId id="472" r:id="rId26"/>
    <p:sldId id="473" r:id="rId27"/>
    <p:sldId id="475" r:id="rId28"/>
    <p:sldId id="474" r:id="rId29"/>
    <p:sldId id="440" r:id="rId30"/>
    <p:sldId id="476" r:id="rId31"/>
    <p:sldId id="441" r:id="rId32"/>
    <p:sldId id="456" r:id="rId33"/>
    <p:sldId id="44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A291C-97A8-FB78-4BE9-AEF41C60FF61}" name="bowen zheng" initials="bz" userId="76f1a4cf307d0388" providerId="Windows Live"/>
  <p188:author id="{5E39D3B0-23FA-BB2A-D71F-ABDF591642CC}" name="Zheng, Simin" initials="SZ" userId="S::siminzheng@vt.edu::4e5ebb77-cf5c-4091-a810-ab4c47a0c13e" providerId="AD"/>
  <p188:author id="{3A525AEA-0C17-AC13-57E5-8124FC2D4D21}" name="Kim, Mingang" initials="MK" userId="S::kmg0122@vt.edu::3f224552-8bf8-467a-9140-3934fc96df4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BEDE"/>
    <a:srgbClr val="118FFF"/>
    <a:srgbClr val="00C0FF"/>
    <a:srgbClr val="D82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7778" autoAdjust="0"/>
  </p:normalViewPr>
  <p:slideViewPr>
    <p:cSldViewPr snapToGrid="0">
      <p:cViewPr varScale="1">
        <p:scale>
          <a:sx n="66" d="100"/>
          <a:sy n="66" d="100"/>
        </p:scale>
        <p:origin x="74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Hart, Stephanie" userId="69486e51-f5a3-47fa-a1e8-d600d3da159f" providerId="ADAL" clId="{6EB0B98E-79CB-4196-9F72-0F830BCDB9ED}"/>
    <pc:docChg chg="undo custSel addSld delSld modSld sldOrd modMainMaster delSection modSection">
      <pc:chgData name="DeHart, Stephanie" userId="69486e51-f5a3-47fa-a1e8-d600d3da159f" providerId="ADAL" clId="{6EB0B98E-79CB-4196-9F72-0F830BCDB9ED}" dt="2025-06-04T01:48:20.725" v="2969" actId="20577"/>
      <pc:docMkLst>
        <pc:docMk/>
      </pc:docMkLst>
      <pc:sldChg chg="delSp modSp mod modNotesTx">
        <pc:chgData name="DeHart, Stephanie" userId="69486e51-f5a3-47fa-a1e8-d600d3da159f" providerId="ADAL" clId="{6EB0B98E-79CB-4196-9F72-0F830BCDB9ED}" dt="2025-06-03T21:16:53.679" v="429" actId="6549"/>
        <pc:sldMkLst>
          <pc:docMk/>
          <pc:sldMk cId="3809622309" sldId="280"/>
        </pc:sldMkLst>
        <pc:spChg chg="mod ord">
          <ac:chgData name="DeHart, Stephanie" userId="69486e51-f5a3-47fa-a1e8-d600d3da159f" providerId="ADAL" clId="{6EB0B98E-79CB-4196-9F72-0F830BCDB9ED}" dt="2025-06-03T21:16:51.752" v="428" actId="167"/>
          <ac:spMkLst>
            <pc:docMk/>
            <pc:sldMk cId="3809622309" sldId="280"/>
            <ac:spMk id="2" creationId="{96E63C37-E7B1-4705-B3D6-46B37FDA89A9}"/>
          </ac:spMkLst>
        </pc:spChg>
        <pc:spChg chg="del">
          <ac:chgData name="DeHart, Stephanie" userId="69486e51-f5a3-47fa-a1e8-d600d3da159f" providerId="ADAL" clId="{6EB0B98E-79CB-4196-9F72-0F830BCDB9ED}" dt="2025-06-03T21:12:38.146" v="329" actId="478"/>
          <ac:spMkLst>
            <pc:docMk/>
            <pc:sldMk cId="3809622309" sldId="280"/>
            <ac:spMk id="10" creationId="{633B39F0-B659-43C5-A5C1-458D362047BA}"/>
          </ac:spMkLst>
        </pc:spChg>
        <pc:spChg chg="mod">
          <ac:chgData name="DeHart, Stephanie" userId="69486e51-f5a3-47fa-a1e8-d600d3da159f" providerId="ADAL" clId="{6EB0B98E-79CB-4196-9F72-0F830BCDB9ED}" dt="2025-06-03T21:15:55.029" v="419" actId="14100"/>
          <ac:spMkLst>
            <pc:docMk/>
            <pc:sldMk cId="3809622309" sldId="280"/>
            <ac:spMk id="11" creationId="{E9B4887B-309E-4ACA-BDF3-3C07DEEDDD57}"/>
          </ac:spMkLst>
        </pc:spChg>
        <pc:graphicFrameChg chg="modGraphic">
          <ac:chgData name="DeHart, Stephanie" userId="69486e51-f5a3-47fa-a1e8-d600d3da159f" providerId="ADAL" clId="{6EB0B98E-79CB-4196-9F72-0F830BCDB9ED}" dt="2025-06-03T21:12:48.523" v="332" actId="207"/>
          <ac:graphicFrameMkLst>
            <pc:docMk/>
            <pc:sldMk cId="3809622309" sldId="280"/>
            <ac:graphicFrameMk id="5" creationId="{A46B49D6-237F-4AAD-A9DB-7963E8470EAB}"/>
          </ac:graphicFrameMkLst>
        </pc:graphicFrameChg>
      </pc:sldChg>
      <pc:sldChg chg="modSp mod ord modAnim modNotesTx">
        <pc:chgData name="DeHart, Stephanie" userId="69486e51-f5a3-47fa-a1e8-d600d3da159f" providerId="ADAL" clId="{6EB0B98E-79CB-4196-9F72-0F830BCDB9ED}" dt="2025-06-03T22:25:20.825" v="2363"/>
        <pc:sldMkLst>
          <pc:docMk/>
          <pc:sldMk cId="3692189177" sldId="283"/>
        </pc:sldMkLst>
        <pc:spChg chg="mod">
          <ac:chgData name="DeHart, Stephanie" userId="69486e51-f5a3-47fa-a1e8-d600d3da159f" providerId="ADAL" clId="{6EB0B98E-79CB-4196-9F72-0F830BCDB9ED}" dt="2025-06-03T21:50:19.154" v="1107" actId="20577"/>
          <ac:spMkLst>
            <pc:docMk/>
            <pc:sldMk cId="3692189177" sldId="283"/>
            <ac:spMk id="2" creationId="{B97F760D-A361-45A5-99A3-B68A21261082}"/>
          </ac:spMkLst>
        </pc:spChg>
        <pc:spChg chg="mod">
          <ac:chgData name="DeHart, Stephanie" userId="69486e51-f5a3-47fa-a1e8-d600d3da159f" providerId="ADAL" clId="{6EB0B98E-79CB-4196-9F72-0F830BCDB9ED}" dt="2025-06-03T21:38:42.149" v="830"/>
          <ac:spMkLst>
            <pc:docMk/>
            <pc:sldMk cId="3692189177" sldId="283"/>
            <ac:spMk id="3" creationId="{E727AC06-7A7D-46B7-A105-AD4715F8AF7D}"/>
          </ac:spMkLst>
        </pc:spChg>
      </pc:sldChg>
      <pc:sldChg chg="add del">
        <pc:chgData name="DeHart, Stephanie" userId="69486e51-f5a3-47fa-a1e8-d600d3da159f" providerId="ADAL" clId="{6EB0B98E-79CB-4196-9F72-0F830BCDB9ED}" dt="2025-06-03T22:22:37.187" v="2303" actId="47"/>
        <pc:sldMkLst>
          <pc:docMk/>
          <pc:sldMk cId="2343164814" sldId="315"/>
        </pc:sldMkLst>
      </pc:sldChg>
      <pc:sldChg chg="del">
        <pc:chgData name="DeHart, Stephanie" userId="69486e51-f5a3-47fa-a1e8-d600d3da159f" providerId="ADAL" clId="{6EB0B98E-79CB-4196-9F72-0F830BCDB9ED}" dt="2025-06-03T21:17:10.186" v="441" actId="47"/>
        <pc:sldMkLst>
          <pc:docMk/>
          <pc:sldMk cId="1507003841" sldId="337"/>
        </pc:sldMkLst>
      </pc:sldChg>
      <pc:sldChg chg="del">
        <pc:chgData name="DeHart, Stephanie" userId="69486e51-f5a3-47fa-a1e8-d600d3da159f" providerId="ADAL" clId="{6EB0B98E-79CB-4196-9F72-0F830BCDB9ED}" dt="2025-06-03T21:17:21.605" v="447" actId="47"/>
        <pc:sldMkLst>
          <pc:docMk/>
          <pc:sldMk cId="159003461" sldId="338"/>
        </pc:sldMkLst>
      </pc:sldChg>
      <pc:sldChg chg="del">
        <pc:chgData name="DeHart, Stephanie" userId="69486e51-f5a3-47fa-a1e8-d600d3da159f" providerId="ADAL" clId="{6EB0B98E-79CB-4196-9F72-0F830BCDB9ED}" dt="2025-06-03T21:17:26.758" v="453" actId="47"/>
        <pc:sldMkLst>
          <pc:docMk/>
          <pc:sldMk cId="2012738413" sldId="339"/>
        </pc:sldMkLst>
      </pc:sldChg>
      <pc:sldChg chg="del">
        <pc:chgData name="DeHart, Stephanie" userId="69486e51-f5a3-47fa-a1e8-d600d3da159f" providerId="ADAL" clId="{6EB0B98E-79CB-4196-9F72-0F830BCDB9ED}" dt="2025-06-03T21:17:38.385" v="458" actId="47"/>
        <pc:sldMkLst>
          <pc:docMk/>
          <pc:sldMk cId="1692416520" sldId="341"/>
        </pc:sldMkLst>
      </pc:sldChg>
      <pc:sldChg chg="del">
        <pc:chgData name="DeHart, Stephanie" userId="69486e51-f5a3-47fa-a1e8-d600d3da159f" providerId="ADAL" clId="{6EB0B98E-79CB-4196-9F72-0F830BCDB9ED}" dt="2025-06-03T21:17:54.756" v="471" actId="47"/>
        <pc:sldMkLst>
          <pc:docMk/>
          <pc:sldMk cId="1736345895" sldId="343"/>
        </pc:sldMkLst>
      </pc:sldChg>
      <pc:sldChg chg="del">
        <pc:chgData name="DeHart, Stephanie" userId="69486e51-f5a3-47fa-a1e8-d600d3da159f" providerId="ADAL" clId="{6EB0B98E-79CB-4196-9F72-0F830BCDB9ED}" dt="2025-06-03T21:17:55.415" v="472" actId="47"/>
        <pc:sldMkLst>
          <pc:docMk/>
          <pc:sldMk cId="3470502600" sldId="344"/>
        </pc:sldMkLst>
      </pc:sldChg>
      <pc:sldChg chg="del">
        <pc:chgData name="DeHart, Stephanie" userId="69486e51-f5a3-47fa-a1e8-d600d3da159f" providerId="ADAL" clId="{6EB0B98E-79CB-4196-9F72-0F830BCDB9ED}" dt="2025-06-03T21:17:07.809" v="438" actId="47"/>
        <pc:sldMkLst>
          <pc:docMk/>
          <pc:sldMk cId="393875126" sldId="349"/>
        </pc:sldMkLst>
      </pc:sldChg>
      <pc:sldChg chg="del">
        <pc:chgData name="DeHart, Stephanie" userId="69486e51-f5a3-47fa-a1e8-d600d3da159f" providerId="ADAL" clId="{6EB0B98E-79CB-4196-9F72-0F830BCDB9ED}" dt="2025-06-03T21:17:08.841" v="439" actId="47"/>
        <pc:sldMkLst>
          <pc:docMk/>
          <pc:sldMk cId="2918558480" sldId="350"/>
        </pc:sldMkLst>
      </pc:sldChg>
      <pc:sldChg chg="del">
        <pc:chgData name="DeHart, Stephanie" userId="69486e51-f5a3-47fa-a1e8-d600d3da159f" providerId="ADAL" clId="{6EB0B98E-79CB-4196-9F72-0F830BCDB9ED}" dt="2025-06-03T21:17:09.456" v="440" actId="47"/>
        <pc:sldMkLst>
          <pc:docMk/>
          <pc:sldMk cId="299531793" sldId="351"/>
        </pc:sldMkLst>
      </pc:sldChg>
      <pc:sldChg chg="del">
        <pc:chgData name="DeHart, Stephanie" userId="69486e51-f5a3-47fa-a1e8-d600d3da159f" providerId="ADAL" clId="{6EB0B98E-79CB-4196-9F72-0F830BCDB9ED}" dt="2025-06-03T21:16:23.735" v="422" actId="47"/>
        <pc:sldMkLst>
          <pc:docMk/>
          <pc:sldMk cId="294081192" sldId="357"/>
        </pc:sldMkLst>
      </pc:sldChg>
      <pc:sldChg chg="del">
        <pc:chgData name="DeHart, Stephanie" userId="69486e51-f5a3-47fa-a1e8-d600d3da159f" providerId="ADAL" clId="{6EB0B98E-79CB-4196-9F72-0F830BCDB9ED}" dt="2025-06-03T21:17:22.673" v="449" actId="47"/>
        <pc:sldMkLst>
          <pc:docMk/>
          <pc:sldMk cId="3797940511" sldId="360"/>
        </pc:sldMkLst>
      </pc:sldChg>
      <pc:sldChg chg="del">
        <pc:chgData name="DeHart, Stephanie" userId="69486e51-f5a3-47fa-a1e8-d600d3da159f" providerId="ADAL" clId="{6EB0B98E-79CB-4196-9F72-0F830BCDB9ED}" dt="2025-06-03T21:17:22.132" v="448" actId="47"/>
        <pc:sldMkLst>
          <pc:docMk/>
          <pc:sldMk cId="916053314" sldId="361"/>
        </pc:sldMkLst>
      </pc:sldChg>
      <pc:sldChg chg="del">
        <pc:chgData name="DeHart, Stephanie" userId="69486e51-f5a3-47fa-a1e8-d600d3da159f" providerId="ADAL" clId="{6EB0B98E-79CB-4196-9F72-0F830BCDB9ED}" dt="2025-06-03T21:17:27.472" v="454" actId="47"/>
        <pc:sldMkLst>
          <pc:docMk/>
          <pc:sldMk cId="3832336578" sldId="362"/>
        </pc:sldMkLst>
      </pc:sldChg>
      <pc:sldChg chg="del">
        <pc:chgData name="DeHart, Stephanie" userId="69486e51-f5a3-47fa-a1e8-d600d3da159f" providerId="ADAL" clId="{6EB0B98E-79CB-4196-9F72-0F830BCDB9ED}" dt="2025-06-03T21:17:28.185" v="455" actId="47"/>
        <pc:sldMkLst>
          <pc:docMk/>
          <pc:sldMk cId="785750278" sldId="363"/>
        </pc:sldMkLst>
      </pc:sldChg>
      <pc:sldChg chg="del">
        <pc:chgData name="DeHart, Stephanie" userId="69486e51-f5a3-47fa-a1e8-d600d3da159f" providerId="ADAL" clId="{6EB0B98E-79CB-4196-9F72-0F830BCDB9ED}" dt="2025-06-03T21:17:25.308" v="451" actId="47"/>
        <pc:sldMkLst>
          <pc:docMk/>
          <pc:sldMk cId="680678457" sldId="364"/>
        </pc:sldMkLst>
      </pc:sldChg>
      <pc:sldChg chg="del">
        <pc:chgData name="DeHart, Stephanie" userId="69486e51-f5a3-47fa-a1e8-d600d3da159f" providerId="ADAL" clId="{6EB0B98E-79CB-4196-9F72-0F830BCDB9ED}" dt="2025-06-03T21:17:39.104" v="459" actId="47"/>
        <pc:sldMkLst>
          <pc:docMk/>
          <pc:sldMk cId="3001166881" sldId="365"/>
        </pc:sldMkLst>
      </pc:sldChg>
      <pc:sldChg chg="del">
        <pc:chgData name="DeHart, Stephanie" userId="69486e51-f5a3-47fa-a1e8-d600d3da159f" providerId="ADAL" clId="{6EB0B98E-79CB-4196-9F72-0F830BCDB9ED}" dt="2025-06-03T21:17:41.038" v="461" actId="47"/>
        <pc:sldMkLst>
          <pc:docMk/>
          <pc:sldMk cId="2644127111" sldId="367"/>
        </pc:sldMkLst>
      </pc:sldChg>
      <pc:sldChg chg="del">
        <pc:chgData name="DeHart, Stephanie" userId="69486e51-f5a3-47fa-a1e8-d600d3da159f" providerId="ADAL" clId="{6EB0B98E-79CB-4196-9F72-0F830BCDB9ED}" dt="2025-06-03T21:17:40.229" v="460" actId="47"/>
        <pc:sldMkLst>
          <pc:docMk/>
          <pc:sldMk cId="1318317612" sldId="370"/>
        </pc:sldMkLst>
      </pc:sldChg>
      <pc:sldChg chg="del">
        <pc:chgData name="DeHart, Stephanie" userId="69486e51-f5a3-47fa-a1e8-d600d3da159f" providerId="ADAL" clId="{6EB0B98E-79CB-4196-9F72-0F830BCDB9ED}" dt="2025-06-03T21:17:51.906" v="468" actId="47"/>
        <pc:sldMkLst>
          <pc:docMk/>
          <pc:sldMk cId="747160390" sldId="371"/>
        </pc:sldMkLst>
      </pc:sldChg>
      <pc:sldChg chg="del">
        <pc:chgData name="DeHart, Stephanie" userId="69486e51-f5a3-47fa-a1e8-d600d3da159f" providerId="ADAL" clId="{6EB0B98E-79CB-4196-9F72-0F830BCDB9ED}" dt="2025-06-03T21:17:53.226" v="469" actId="47"/>
        <pc:sldMkLst>
          <pc:docMk/>
          <pc:sldMk cId="2430655621" sldId="372"/>
        </pc:sldMkLst>
      </pc:sldChg>
      <pc:sldChg chg="del">
        <pc:chgData name="DeHart, Stephanie" userId="69486e51-f5a3-47fa-a1e8-d600d3da159f" providerId="ADAL" clId="{6EB0B98E-79CB-4196-9F72-0F830BCDB9ED}" dt="2025-06-03T21:17:41.769" v="462" actId="47"/>
        <pc:sldMkLst>
          <pc:docMk/>
          <pc:sldMk cId="4013227489" sldId="376"/>
        </pc:sldMkLst>
      </pc:sldChg>
      <pc:sldChg chg="del">
        <pc:chgData name="DeHart, Stephanie" userId="69486e51-f5a3-47fa-a1e8-d600d3da159f" providerId="ADAL" clId="{6EB0B98E-79CB-4196-9F72-0F830BCDB9ED}" dt="2025-06-03T21:17:42.589" v="463" actId="47"/>
        <pc:sldMkLst>
          <pc:docMk/>
          <pc:sldMk cId="144062101" sldId="377"/>
        </pc:sldMkLst>
      </pc:sldChg>
      <pc:sldChg chg="del">
        <pc:chgData name="DeHart, Stephanie" userId="69486e51-f5a3-47fa-a1e8-d600d3da159f" providerId="ADAL" clId="{6EB0B98E-79CB-4196-9F72-0F830BCDB9ED}" dt="2025-06-03T21:17:43.994" v="464" actId="47"/>
        <pc:sldMkLst>
          <pc:docMk/>
          <pc:sldMk cId="1259422981" sldId="378"/>
        </pc:sldMkLst>
      </pc:sldChg>
      <pc:sldChg chg="del">
        <pc:chgData name="DeHart, Stephanie" userId="69486e51-f5a3-47fa-a1e8-d600d3da159f" providerId="ADAL" clId="{6EB0B98E-79CB-4196-9F72-0F830BCDB9ED}" dt="2025-06-03T21:17:54.163" v="470" actId="47"/>
        <pc:sldMkLst>
          <pc:docMk/>
          <pc:sldMk cId="2141861347" sldId="379"/>
        </pc:sldMkLst>
      </pc:sldChg>
      <pc:sldChg chg="del">
        <pc:chgData name="DeHart, Stephanie" userId="69486e51-f5a3-47fa-a1e8-d600d3da159f" providerId="ADAL" clId="{6EB0B98E-79CB-4196-9F72-0F830BCDB9ED}" dt="2025-06-03T21:17:12.473" v="443" actId="47"/>
        <pc:sldMkLst>
          <pc:docMk/>
          <pc:sldMk cId="3407240082" sldId="380"/>
        </pc:sldMkLst>
      </pc:sldChg>
      <pc:sldChg chg="del">
        <pc:chgData name="DeHart, Stephanie" userId="69486e51-f5a3-47fa-a1e8-d600d3da159f" providerId="ADAL" clId="{6EB0B98E-79CB-4196-9F72-0F830BCDB9ED}" dt="2025-06-03T21:17:13.245" v="444" actId="47"/>
        <pc:sldMkLst>
          <pc:docMk/>
          <pc:sldMk cId="2723947592" sldId="381"/>
        </pc:sldMkLst>
      </pc:sldChg>
      <pc:sldChg chg="add del">
        <pc:chgData name="DeHart, Stephanie" userId="69486e51-f5a3-47fa-a1e8-d600d3da159f" providerId="ADAL" clId="{6EB0B98E-79CB-4196-9F72-0F830BCDB9ED}" dt="2025-06-03T22:22:37.187" v="2303" actId="47"/>
        <pc:sldMkLst>
          <pc:docMk/>
          <pc:sldMk cId="759574017" sldId="383"/>
        </pc:sldMkLst>
      </pc:sldChg>
      <pc:sldChg chg="add del">
        <pc:chgData name="DeHart, Stephanie" userId="69486e51-f5a3-47fa-a1e8-d600d3da159f" providerId="ADAL" clId="{6EB0B98E-79CB-4196-9F72-0F830BCDB9ED}" dt="2025-06-03T22:22:37.187" v="2303" actId="47"/>
        <pc:sldMkLst>
          <pc:docMk/>
          <pc:sldMk cId="3537374917" sldId="384"/>
        </pc:sldMkLst>
      </pc:sldChg>
      <pc:sldChg chg="add del">
        <pc:chgData name="DeHart, Stephanie" userId="69486e51-f5a3-47fa-a1e8-d600d3da159f" providerId="ADAL" clId="{6EB0B98E-79CB-4196-9F72-0F830BCDB9ED}" dt="2025-06-03T22:22:37.187" v="2303" actId="47"/>
        <pc:sldMkLst>
          <pc:docMk/>
          <pc:sldMk cId="3761718745" sldId="386"/>
        </pc:sldMkLst>
      </pc:sldChg>
      <pc:sldChg chg="add del">
        <pc:chgData name="DeHart, Stephanie" userId="69486e51-f5a3-47fa-a1e8-d600d3da159f" providerId="ADAL" clId="{6EB0B98E-79CB-4196-9F72-0F830BCDB9ED}" dt="2025-06-03T22:22:37.187" v="2303" actId="47"/>
        <pc:sldMkLst>
          <pc:docMk/>
          <pc:sldMk cId="2069454959" sldId="387"/>
        </pc:sldMkLst>
      </pc:sldChg>
      <pc:sldChg chg="add del">
        <pc:chgData name="DeHart, Stephanie" userId="69486e51-f5a3-47fa-a1e8-d600d3da159f" providerId="ADAL" clId="{6EB0B98E-79CB-4196-9F72-0F830BCDB9ED}" dt="2025-06-03T22:22:37.187" v="2303" actId="47"/>
        <pc:sldMkLst>
          <pc:docMk/>
          <pc:sldMk cId="1139456029" sldId="388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2562821015" sldId="390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2972173020" sldId="391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1291865544" sldId="392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1911785592" sldId="394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3537575589" sldId="395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925936243" sldId="396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297827340" sldId="397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2397483179" sldId="398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1735479393" sldId="399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360850478" sldId="400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780234331" sldId="402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2839124881" sldId="403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2019547296" sldId="404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2106088132" sldId="406"/>
        </pc:sldMkLst>
      </pc:sldChg>
      <pc:sldChg chg="del">
        <pc:chgData name="DeHart, Stephanie" userId="69486e51-f5a3-47fa-a1e8-d600d3da159f" providerId="ADAL" clId="{6EB0B98E-79CB-4196-9F72-0F830BCDB9ED}" dt="2025-06-03T21:17:45.352" v="465" actId="47"/>
        <pc:sldMkLst>
          <pc:docMk/>
          <pc:sldMk cId="2712850989" sldId="407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302625307" sldId="408"/>
        </pc:sldMkLst>
      </pc:sldChg>
      <pc:sldChg chg="add del">
        <pc:chgData name="DeHart, Stephanie" userId="69486e51-f5a3-47fa-a1e8-d600d3da159f" providerId="ADAL" clId="{6EB0B98E-79CB-4196-9F72-0F830BCDB9ED}" dt="2025-06-03T22:22:37.187" v="2303" actId="47"/>
        <pc:sldMkLst>
          <pc:docMk/>
          <pc:sldMk cId="403745510" sldId="410"/>
        </pc:sldMkLst>
      </pc:sldChg>
      <pc:sldChg chg="del">
        <pc:chgData name="DeHart, Stephanie" userId="69486e51-f5a3-47fa-a1e8-d600d3da159f" providerId="ADAL" clId="{6EB0B98E-79CB-4196-9F72-0F830BCDB9ED}" dt="2025-06-03T21:17:24.472" v="450" actId="47"/>
        <pc:sldMkLst>
          <pc:docMk/>
          <pc:sldMk cId="3394658817" sldId="412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1239768881" sldId="420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2209881070" sldId="421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19074612" sldId="422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3291799801" sldId="423"/>
        </pc:sldMkLst>
      </pc:sldChg>
      <pc:sldChg chg="del">
        <pc:chgData name="DeHart, Stephanie" userId="69486e51-f5a3-47fa-a1e8-d600d3da159f" providerId="ADAL" clId="{6EB0B98E-79CB-4196-9F72-0F830BCDB9ED}" dt="2025-06-03T21:17:02.808" v="432" actId="47"/>
        <pc:sldMkLst>
          <pc:docMk/>
          <pc:sldMk cId="897659428" sldId="424"/>
        </pc:sldMkLst>
      </pc:sldChg>
      <pc:sldChg chg="del">
        <pc:chgData name="DeHart, Stephanie" userId="69486e51-f5a3-47fa-a1e8-d600d3da159f" providerId="ADAL" clId="{6EB0B98E-79CB-4196-9F72-0F830BCDB9ED}" dt="2025-06-03T21:17:04.963" v="435" actId="47"/>
        <pc:sldMkLst>
          <pc:docMk/>
          <pc:sldMk cId="1846733904" sldId="426"/>
        </pc:sldMkLst>
      </pc:sldChg>
      <pc:sldChg chg="del">
        <pc:chgData name="DeHart, Stephanie" userId="69486e51-f5a3-47fa-a1e8-d600d3da159f" providerId="ADAL" clId="{6EB0B98E-79CB-4196-9F72-0F830BCDB9ED}" dt="2025-06-03T21:17:05.885" v="436" actId="47"/>
        <pc:sldMkLst>
          <pc:docMk/>
          <pc:sldMk cId="2141726422" sldId="427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3085230465" sldId="429"/>
        </pc:sldMkLst>
      </pc:sldChg>
      <pc:sldChg chg="del">
        <pc:chgData name="DeHart, Stephanie" userId="69486e51-f5a3-47fa-a1e8-d600d3da159f" providerId="ADAL" clId="{6EB0B98E-79CB-4196-9F72-0F830BCDB9ED}" dt="2025-06-03T21:03:30.961" v="1" actId="2696"/>
        <pc:sldMkLst>
          <pc:docMk/>
          <pc:sldMk cId="1573065962" sldId="430"/>
        </pc:sldMkLst>
      </pc:sldChg>
      <pc:sldChg chg="del">
        <pc:chgData name="DeHart, Stephanie" userId="69486e51-f5a3-47fa-a1e8-d600d3da159f" providerId="ADAL" clId="{6EB0B98E-79CB-4196-9F72-0F830BCDB9ED}" dt="2025-06-03T21:17:04.291" v="434" actId="47"/>
        <pc:sldMkLst>
          <pc:docMk/>
          <pc:sldMk cId="1007816344" sldId="432"/>
        </pc:sldMkLst>
      </pc:sldChg>
      <pc:sldChg chg="modSp mod">
        <pc:chgData name="DeHart, Stephanie" userId="69486e51-f5a3-47fa-a1e8-d600d3da159f" providerId="ADAL" clId="{6EB0B98E-79CB-4196-9F72-0F830BCDB9ED}" dt="2025-06-03T21:11:37.475" v="293" actId="404"/>
        <pc:sldMkLst>
          <pc:docMk/>
          <pc:sldMk cId="3955510172" sldId="435"/>
        </pc:sldMkLst>
        <pc:spChg chg="mod">
          <ac:chgData name="DeHart, Stephanie" userId="69486e51-f5a3-47fa-a1e8-d600d3da159f" providerId="ADAL" clId="{6EB0B98E-79CB-4196-9F72-0F830BCDB9ED}" dt="2025-06-03T21:11:37.475" v="293" actId="404"/>
          <ac:spMkLst>
            <pc:docMk/>
            <pc:sldMk cId="3955510172" sldId="435"/>
            <ac:spMk id="7" creationId="{04FD0BCD-65AD-4C3C-A6B8-C87155AB9BBA}"/>
          </ac:spMkLst>
        </pc:spChg>
      </pc:sldChg>
      <pc:sldChg chg="modSp mod">
        <pc:chgData name="DeHart, Stephanie" userId="69486e51-f5a3-47fa-a1e8-d600d3da159f" providerId="ADAL" clId="{6EB0B98E-79CB-4196-9F72-0F830BCDB9ED}" dt="2025-06-03T21:16:33.585" v="424"/>
        <pc:sldMkLst>
          <pc:docMk/>
          <pc:sldMk cId="3787413739" sldId="436"/>
        </pc:sldMkLst>
        <pc:spChg chg="mod">
          <ac:chgData name="DeHart, Stephanie" userId="69486e51-f5a3-47fa-a1e8-d600d3da159f" providerId="ADAL" clId="{6EB0B98E-79CB-4196-9F72-0F830BCDB9ED}" dt="2025-06-03T21:16:33.585" v="424"/>
          <ac:spMkLst>
            <pc:docMk/>
            <pc:sldMk cId="3787413739" sldId="436"/>
            <ac:spMk id="2" creationId="{6D4FCC1F-A549-4580-89DF-08B665C43677}"/>
          </ac:spMkLst>
        </pc:spChg>
        <pc:spChg chg="mod">
          <ac:chgData name="DeHart, Stephanie" userId="69486e51-f5a3-47fa-a1e8-d600d3da159f" providerId="ADAL" clId="{6EB0B98E-79CB-4196-9F72-0F830BCDB9ED}" dt="2025-06-03T21:12:29.461" v="328" actId="20577"/>
          <ac:spMkLst>
            <pc:docMk/>
            <pc:sldMk cId="3787413739" sldId="436"/>
            <ac:spMk id="3" creationId="{04FD6E64-EF7B-44C6-9307-D85FBB095BBC}"/>
          </ac:spMkLst>
        </pc:spChg>
      </pc:sldChg>
      <pc:sldChg chg="modSp mod">
        <pc:chgData name="DeHart, Stephanie" userId="69486e51-f5a3-47fa-a1e8-d600d3da159f" providerId="ADAL" clId="{6EB0B98E-79CB-4196-9F72-0F830BCDB9ED}" dt="2025-06-03T21:16:57.190" v="430"/>
        <pc:sldMkLst>
          <pc:docMk/>
          <pc:sldMk cId="3159802407" sldId="437"/>
        </pc:sldMkLst>
        <pc:spChg chg="mod">
          <ac:chgData name="DeHart, Stephanie" userId="69486e51-f5a3-47fa-a1e8-d600d3da159f" providerId="ADAL" clId="{6EB0B98E-79CB-4196-9F72-0F830BCDB9ED}" dt="2025-06-03T21:16:57.190" v="430"/>
          <ac:spMkLst>
            <pc:docMk/>
            <pc:sldMk cId="3159802407" sldId="437"/>
            <ac:spMk id="2" creationId="{F27CB2E9-C2D3-479F-98B6-B0274EAB3637}"/>
          </ac:spMkLst>
        </pc:spChg>
        <pc:spChg chg="mod">
          <ac:chgData name="DeHart, Stephanie" userId="69486e51-f5a3-47fa-a1e8-d600d3da159f" providerId="ADAL" clId="{6EB0B98E-79CB-4196-9F72-0F830BCDB9ED}" dt="2025-06-03T21:16:31.226" v="423"/>
          <ac:spMkLst>
            <pc:docMk/>
            <pc:sldMk cId="3159802407" sldId="437"/>
            <ac:spMk id="3" creationId="{C52C2F4A-77AB-4665-821D-D85B2493BB61}"/>
          </ac:spMkLst>
        </pc:spChg>
      </pc:sldChg>
      <pc:sldChg chg="modSp mod">
        <pc:chgData name="DeHart, Stephanie" userId="69486e51-f5a3-47fa-a1e8-d600d3da159f" providerId="ADAL" clId="{6EB0B98E-79CB-4196-9F72-0F830BCDB9ED}" dt="2025-06-03T21:17:19.588" v="446"/>
        <pc:sldMkLst>
          <pc:docMk/>
          <pc:sldMk cId="2228354856" sldId="438"/>
        </pc:sldMkLst>
        <pc:spChg chg="mod">
          <ac:chgData name="DeHart, Stephanie" userId="69486e51-f5a3-47fa-a1e8-d600d3da159f" providerId="ADAL" clId="{6EB0B98E-79CB-4196-9F72-0F830BCDB9ED}" dt="2025-06-03T21:17:19.588" v="446"/>
          <ac:spMkLst>
            <pc:docMk/>
            <pc:sldMk cId="2228354856" sldId="438"/>
            <ac:spMk id="2" creationId="{5AEB4F93-A5F1-426A-8E1D-2FB71A7B7179}"/>
          </ac:spMkLst>
        </pc:spChg>
        <pc:spChg chg="mod">
          <ac:chgData name="DeHart, Stephanie" userId="69486e51-f5a3-47fa-a1e8-d600d3da159f" providerId="ADAL" clId="{6EB0B98E-79CB-4196-9F72-0F830BCDB9ED}" dt="2025-06-03T21:17:17.339" v="445"/>
          <ac:spMkLst>
            <pc:docMk/>
            <pc:sldMk cId="2228354856" sldId="438"/>
            <ac:spMk id="3" creationId="{6F1394F8-CB33-4E08-BAB8-11798B406DF3}"/>
          </ac:spMkLst>
        </pc:spChg>
      </pc:sldChg>
      <pc:sldChg chg="modSp mod">
        <pc:chgData name="DeHart, Stephanie" userId="69486e51-f5a3-47fa-a1e8-d600d3da159f" providerId="ADAL" clId="{6EB0B98E-79CB-4196-9F72-0F830BCDB9ED}" dt="2025-06-03T21:17:34.235" v="457"/>
        <pc:sldMkLst>
          <pc:docMk/>
          <pc:sldMk cId="2797862654" sldId="439"/>
        </pc:sldMkLst>
        <pc:spChg chg="mod">
          <ac:chgData name="DeHart, Stephanie" userId="69486e51-f5a3-47fa-a1e8-d600d3da159f" providerId="ADAL" clId="{6EB0B98E-79CB-4196-9F72-0F830BCDB9ED}" dt="2025-06-03T21:17:34.235" v="457"/>
          <ac:spMkLst>
            <pc:docMk/>
            <pc:sldMk cId="2797862654" sldId="439"/>
            <ac:spMk id="5" creationId="{9A27485A-ACEF-4B1C-90BA-94C919113C9E}"/>
          </ac:spMkLst>
        </pc:spChg>
        <pc:spChg chg="mod">
          <ac:chgData name="DeHart, Stephanie" userId="69486e51-f5a3-47fa-a1e8-d600d3da159f" providerId="ADAL" clId="{6EB0B98E-79CB-4196-9F72-0F830BCDB9ED}" dt="2025-06-03T21:17:31.159" v="456"/>
          <ac:spMkLst>
            <pc:docMk/>
            <pc:sldMk cId="2797862654" sldId="439"/>
            <ac:spMk id="7" creationId="{13DF15C8-A34B-4849-AA35-4DBB1AEB93B1}"/>
          </ac:spMkLst>
        </pc:spChg>
      </pc:sldChg>
      <pc:sldChg chg="modSp add del mod">
        <pc:chgData name="DeHart, Stephanie" userId="69486e51-f5a3-47fa-a1e8-d600d3da159f" providerId="ADAL" clId="{6EB0B98E-79CB-4196-9F72-0F830BCDB9ED}" dt="2025-06-03T22:22:31.002" v="2302" actId="47"/>
        <pc:sldMkLst>
          <pc:docMk/>
          <pc:sldMk cId="3856652045" sldId="440"/>
        </pc:sldMkLst>
        <pc:spChg chg="mod">
          <ac:chgData name="DeHart, Stephanie" userId="69486e51-f5a3-47fa-a1e8-d600d3da159f" providerId="ADAL" clId="{6EB0B98E-79CB-4196-9F72-0F830BCDB9ED}" dt="2025-06-03T21:17:49.823" v="467"/>
          <ac:spMkLst>
            <pc:docMk/>
            <pc:sldMk cId="3856652045" sldId="440"/>
            <ac:spMk id="2" creationId="{7AE0CF36-95D0-4612-AEE9-2BAEE58B557F}"/>
          </ac:spMkLst>
        </pc:spChg>
        <pc:spChg chg="mod">
          <ac:chgData name="DeHart, Stephanie" userId="69486e51-f5a3-47fa-a1e8-d600d3da159f" providerId="ADAL" clId="{6EB0B98E-79CB-4196-9F72-0F830BCDB9ED}" dt="2025-06-03T21:17:48.071" v="466"/>
          <ac:spMkLst>
            <pc:docMk/>
            <pc:sldMk cId="3856652045" sldId="440"/>
            <ac:spMk id="3" creationId="{6B8C29C6-0C51-467A-8BA9-DECB1F9DC52D}"/>
          </ac:spMkLst>
        </pc:spChg>
      </pc:sldChg>
      <pc:sldChg chg="modSp mod">
        <pc:chgData name="DeHart, Stephanie" userId="69486e51-f5a3-47fa-a1e8-d600d3da159f" providerId="ADAL" clId="{6EB0B98E-79CB-4196-9F72-0F830BCDB9ED}" dt="2025-06-03T21:18:05.450" v="474"/>
        <pc:sldMkLst>
          <pc:docMk/>
          <pc:sldMk cId="79984887" sldId="441"/>
        </pc:sldMkLst>
        <pc:spChg chg="mod">
          <ac:chgData name="DeHart, Stephanie" userId="69486e51-f5a3-47fa-a1e8-d600d3da159f" providerId="ADAL" clId="{6EB0B98E-79CB-4196-9F72-0F830BCDB9ED}" dt="2025-06-03T21:18:05.450" v="474"/>
          <ac:spMkLst>
            <pc:docMk/>
            <pc:sldMk cId="79984887" sldId="441"/>
            <ac:spMk id="2" creationId="{94A667EE-9A5C-41EE-A80D-575D08DC28EB}"/>
          </ac:spMkLst>
        </pc:spChg>
        <pc:spChg chg="mod">
          <ac:chgData name="DeHart, Stephanie" userId="69486e51-f5a3-47fa-a1e8-d600d3da159f" providerId="ADAL" clId="{6EB0B98E-79CB-4196-9F72-0F830BCDB9ED}" dt="2025-06-03T21:18:04.115" v="473"/>
          <ac:spMkLst>
            <pc:docMk/>
            <pc:sldMk cId="79984887" sldId="441"/>
            <ac:spMk id="3" creationId="{AE9DB5AB-EB1A-4758-A214-D03BF7E1C420}"/>
          </ac:spMkLst>
        </pc:spChg>
      </pc:sldChg>
      <pc:sldChg chg="modSp mod modAnim">
        <pc:chgData name="DeHart, Stephanie" userId="69486e51-f5a3-47fa-a1e8-d600d3da159f" providerId="ADAL" clId="{6EB0B98E-79CB-4196-9F72-0F830BCDB9ED}" dt="2025-06-03T21:16:37.733" v="425"/>
        <pc:sldMkLst>
          <pc:docMk/>
          <pc:sldMk cId="1839458200" sldId="444"/>
        </pc:sldMkLst>
        <pc:spChg chg="mod">
          <ac:chgData name="DeHart, Stephanie" userId="69486e51-f5a3-47fa-a1e8-d600d3da159f" providerId="ADAL" clId="{6EB0B98E-79CB-4196-9F72-0F830BCDB9ED}" dt="2025-06-03T21:12:00.287" v="298" actId="20577"/>
          <ac:spMkLst>
            <pc:docMk/>
            <pc:sldMk cId="1839458200" sldId="444"/>
            <ac:spMk id="3" creationId="{0A8441A9-0664-4263-A738-4A1B910C54A7}"/>
          </ac:spMkLst>
        </pc:spChg>
        <pc:spChg chg="mod">
          <ac:chgData name="DeHart, Stephanie" userId="69486e51-f5a3-47fa-a1e8-d600d3da159f" providerId="ADAL" clId="{6EB0B98E-79CB-4196-9F72-0F830BCDB9ED}" dt="2025-06-03T21:16:37.733" v="425"/>
          <ac:spMkLst>
            <pc:docMk/>
            <pc:sldMk cId="1839458200" sldId="444"/>
            <ac:spMk id="4" creationId="{53F44B81-7141-4742-AA4C-42E6CF4C7969}"/>
          </ac:spMkLst>
        </pc:spChg>
      </pc:sldChg>
      <pc:sldChg chg="modSp mod">
        <pc:chgData name="DeHart, Stephanie" userId="69486e51-f5a3-47fa-a1e8-d600d3da159f" providerId="ADAL" clId="{6EB0B98E-79CB-4196-9F72-0F830BCDB9ED}" dt="2025-06-03T21:18:31.922" v="479" actId="20577"/>
        <pc:sldMkLst>
          <pc:docMk/>
          <pc:sldMk cId="2671691074" sldId="445"/>
        </pc:sldMkLst>
        <pc:spChg chg="mod">
          <ac:chgData name="DeHart, Stephanie" userId="69486e51-f5a3-47fa-a1e8-d600d3da159f" providerId="ADAL" clId="{6EB0B98E-79CB-4196-9F72-0F830BCDB9ED}" dt="2025-06-03T21:18:31.922" v="479" actId="20577"/>
          <ac:spMkLst>
            <pc:docMk/>
            <pc:sldMk cId="2671691074" sldId="445"/>
            <ac:spMk id="3" creationId="{0A8441A9-0664-4263-A738-4A1B910C54A7}"/>
          </ac:spMkLst>
        </pc:spChg>
        <pc:spChg chg="mod">
          <ac:chgData name="DeHart, Stephanie" userId="69486e51-f5a3-47fa-a1e8-d600d3da159f" providerId="ADAL" clId="{6EB0B98E-79CB-4196-9F72-0F830BCDB9ED}" dt="2025-06-03T21:18:09.520" v="475"/>
          <ac:spMkLst>
            <pc:docMk/>
            <pc:sldMk cId="2671691074" sldId="445"/>
            <ac:spMk id="4" creationId="{53F44B81-7141-4742-AA4C-42E6CF4C7969}"/>
          </ac:spMkLst>
        </pc:spChg>
      </pc:sldChg>
      <pc:sldChg chg="del">
        <pc:chgData name="DeHart, Stephanie" userId="69486e51-f5a3-47fa-a1e8-d600d3da159f" providerId="ADAL" clId="{6EB0B98E-79CB-4196-9F72-0F830BCDB9ED}" dt="2025-06-03T21:16:20.342" v="420" actId="47"/>
        <pc:sldMkLst>
          <pc:docMk/>
          <pc:sldMk cId="2643515378" sldId="446"/>
        </pc:sldMkLst>
      </pc:sldChg>
      <pc:sldChg chg="del">
        <pc:chgData name="DeHart, Stephanie" userId="69486e51-f5a3-47fa-a1e8-d600d3da159f" providerId="ADAL" clId="{6EB0B98E-79CB-4196-9F72-0F830BCDB9ED}" dt="2025-06-03T21:16:21.576" v="421" actId="47"/>
        <pc:sldMkLst>
          <pc:docMk/>
          <pc:sldMk cId="4022730010" sldId="447"/>
        </pc:sldMkLst>
      </pc:sldChg>
      <pc:sldChg chg="del">
        <pc:chgData name="DeHart, Stephanie" userId="69486e51-f5a3-47fa-a1e8-d600d3da159f" providerId="ADAL" clId="{6EB0B98E-79CB-4196-9F72-0F830BCDB9ED}" dt="2025-06-03T21:17:01.869" v="431" actId="47"/>
        <pc:sldMkLst>
          <pc:docMk/>
          <pc:sldMk cId="1297104594" sldId="448"/>
        </pc:sldMkLst>
      </pc:sldChg>
      <pc:sldChg chg="del">
        <pc:chgData name="DeHart, Stephanie" userId="69486e51-f5a3-47fa-a1e8-d600d3da159f" providerId="ADAL" clId="{6EB0B98E-79CB-4196-9F72-0F830BCDB9ED}" dt="2025-06-03T21:17:03.646" v="433" actId="47"/>
        <pc:sldMkLst>
          <pc:docMk/>
          <pc:sldMk cId="2272591919" sldId="449"/>
        </pc:sldMkLst>
      </pc:sldChg>
      <pc:sldChg chg="del">
        <pc:chgData name="DeHart, Stephanie" userId="69486e51-f5a3-47fa-a1e8-d600d3da159f" providerId="ADAL" clId="{6EB0B98E-79CB-4196-9F72-0F830BCDB9ED}" dt="2025-06-03T21:18:11.374" v="476" actId="47"/>
        <pc:sldMkLst>
          <pc:docMk/>
          <pc:sldMk cId="52291388" sldId="450"/>
        </pc:sldMkLst>
      </pc:sldChg>
      <pc:sldChg chg="del">
        <pc:chgData name="DeHart, Stephanie" userId="69486e51-f5a3-47fa-a1e8-d600d3da159f" providerId="ADAL" clId="{6EB0B98E-79CB-4196-9F72-0F830BCDB9ED}" dt="2025-06-03T21:17:11.543" v="442" actId="47"/>
        <pc:sldMkLst>
          <pc:docMk/>
          <pc:sldMk cId="648750397" sldId="451"/>
        </pc:sldMkLst>
      </pc:sldChg>
      <pc:sldChg chg="del">
        <pc:chgData name="DeHart, Stephanie" userId="69486e51-f5a3-47fa-a1e8-d600d3da159f" providerId="ADAL" clId="{6EB0B98E-79CB-4196-9F72-0F830BCDB9ED}" dt="2025-06-03T21:17:26.002" v="452" actId="47"/>
        <pc:sldMkLst>
          <pc:docMk/>
          <pc:sldMk cId="559446911" sldId="452"/>
        </pc:sldMkLst>
      </pc:sldChg>
      <pc:sldChg chg="del">
        <pc:chgData name="DeHart, Stephanie" userId="69486e51-f5a3-47fa-a1e8-d600d3da159f" providerId="ADAL" clId="{6EB0B98E-79CB-4196-9F72-0F830BCDB9ED}" dt="2025-06-03T21:17:07.373" v="437" actId="47"/>
        <pc:sldMkLst>
          <pc:docMk/>
          <pc:sldMk cId="223685256" sldId="453"/>
        </pc:sldMkLst>
      </pc:sldChg>
      <pc:sldChg chg="add del">
        <pc:chgData name="DeHart, Stephanie" userId="69486e51-f5a3-47fa-a1e8-d600d3da159f" providerId="ADAL" clId="{6EB0B98E-79CB-4196-9F72-0F830BCDB9ED}" dt="2025-06-03T22:22:37.187" v="2303" actId="47"/>
        <pc:sldMkLst>
          <pc:docMk/>
          <pc:sldMk cId="832416024" sldId="454"/>
        </pc:sldMkLst>
      </pc:sldChg>
      <pc:sldChg chg="add del">
        <pc:chgData name="DeHart, Stephanie" userId="69486e51-f5a3-47fa-a1e8-d600d3da159f" providerId="ADAL" clId="{6EB0B98E-79CB-4196-9F72-0F830BCDB9ED}" dt="2025-06-03T22:22:37.187" v="2303" actId="47"/>
        <pc:sldMkLst>
          <pc:docMk/>
          <pc:sldMk cId="250194492" sldId="455"/>
        </pc:sldMkLst>
      </pc:sldChg>
      <pc:sldChg chg="add">
        <pc:chgData name="DeHart, Stephanie" userId="69486e51-f5a3-47fa-a1e8-d600d3da159f" providerId="ADAL" clId="{6EB0B98E-79CB-4196-9F72-0F830BCDB9ED}" dt="2025-06-03T21:18:16.152" v="477"/>
        <pc:sldMkLst>
          <pc:docMk/>
          <pc:sldMk cId="577071544" sldId="456"/>
        </pc:sldMkLst>
      </pc:sldChg>
      <pc:sldChg chg="addSp delSp modSp new mod modClrScheme chgLayout modNotesTx">
        <pc:chgData name="DeHart, Stephanie" userId="69486e51-f5a3-47fa-a1e8-d600d3da159f" providerId="ADAL" clId="{6EB0B98E-79CB-4196-9F72-0F830BCDB9ED}" dt="2025-06-03T21:34:34.775" v="755" actId="20577"/>
        <pc:sldMkLst>
          <pc:docMk/>
          <pc:sldMk cId="2350580034" sldId="457"/>
        </pc:sldMkLst>
        <pc:spChg chg="mod ord">
          <ac:chgData name="DeHart, Stephanie" userId="69486e51-f5a3-47fa-a1e8-d600d3da159f" providerId="ADAL" clId="{6EB0B98E-79CB-4196-9F72-0F830BCDB9ED}" dt="2025-06-03T21:18:48.628" v="481" actId="700"/>
          <ac:spMkLst>
            <pc:docMk/>
            <pc:sldMk cId="2350580034" sldId="457"/>
            <ac:spMk id="2" creationId="{06DD814C-BC26-4627-A37F-D3B671AF6ECE}"/>
          </ac:spMkLst>
        </pc:spChg>
        <pc:spChg chg="del mod ord">
          <ac:chgData name="DeHart, Stephanie" userId="69486e51-f5a3-47fa-a1e8-d600d3da159f" providerId="ADAL" clId="{6EB0B98E-79CB-4196-9F72-0F830BCDB9ED}" dt="2025-06-03T21:18:48.628" v="481" actId="700"/>
          <ac:spMkLst>
            <pc:docMk/>
            <pc:sldMk cId="2350580034" sldId="457"/>
            <ac:spMk id="3" creationId="{3AADE5A7-F96C-480F-B870-D1E6D8464ACD}"/>
          </ac:spMkLst>
        </pc:spChg>
        <pc:spChg chg="mod ord">
          <ac:chgData name="DeHart, Stephanie" userId="69486e51-f5a3-47fa-a1e8-d600d3da159f" providerId="ADAL" clId="{6EB0B98E-79CB-4196-9F72-0F830BCDB9ED}" dt="2025-06-03T21:18:48.628" v="481" actId="700"/>
          <ac:spMkLst>
            <pc:docMk/>
            <pc:sldMk cId="2350580034" sldId="457"/>
            <ac:spMk id="4" creationId="{F13AB271-4654-4B30-8B6F-5D7A78AC1571}"/>
          </ac:spMkLst>
        </pc:spChg>
        <pc:spChg chg="add mod ord">
          <ac:chgData name="DeHart, Stephanie" userId="69486e51-f5a3-47fa-a1e8-d600d3da159f" providerId="ADAL" clId="{6EB0B98E-79CB-4196-9F72-0F830BCDB9ED}" dt="2025-06-03T21:34:34.775" v="755" actId="20577"/>
          <ac:spMkLst>
            <pc:docMk/>
            <pc:sldMk cId="2350580034" sldId="457"/>
            <ac:spMk id="5" creationId="{EDFED568-3948-4EE2-9AFB-060E412469AB}"/>
          </ac:spMkLst>
        </pc:spChg>
        <pc:spChg chg="add del mod ord">
          <ac:chgData name="DeHart, Stephanie" userId="69486e51-f5a3-47fa-a1e8-d600d3da159f" providerId="ADAL" clId="{6EB0B98E-79CB-4196-9F72-0F830BCDB9ED}" dt="2025-06-03T21:18:59.850" v="484"/>
          <ac:spMkLst>
            <pc:docMk/>
            <pc:sldMk cId="2350580034" sldId="457"/>
            <ac:spMk id="6" creationId="{94F3034A-777C-4BC9-A977-3B4108EC9DDD}"/>
          </ac:spMkLst>
        </pc:spChg>
        <pc:picChg chg="add mod">
          <ac:chgData name="DeHart, Stephanie" userId="69486e51-f5a3-47fa-a1e8-d600d3da159f" providerId="ADAL" clId="{6EB0B98E-79CB-4196-9F72-0F830BCDB9ED}" dt="2025-06-03T21:18:59.850" v="484"/>
          <ac:picMkLst>
            <pc:docMk/>
            <pc:sldMk cId="2350580034" sldId="457"/>
            <ac:picMk id="7" creationId="{7072FD34-BDEA-48CC-BBE1-029AA7A6575C}"/>
          </ac:picMkLst>
        </pc:picChg>
      </pc:sldChg>
      <pc:sldChg chg="modSp new mod modNotesTx">
        <pc:chgData name="DeHart, Stephanie" userId="69486e51-f5a3-47fa-a1e8-d600d3da159f" providerId="ADAL" clId="{6EB0B98E-79CB-4196-9F72-0F830BCDB9ED}" dt="2025-06-03T21:20:13.247" v="561" actId="20577"/>
        <pc:sldMkLst>
          <pc:docMk/>
          <pc:sldMk cId="2695093798" sldId="458"/>
        </pc:sldMkLst>
        <pc:spChg chg="mod">
          <ac:chgData name="DeHart, Stephanie" userId="69486e51-f5a3-47fa-a1e8-d600d3da159f" providerId="ADAL" clId="{6EB0B98E-79CB-4196-9F72-0F830BCDB9ED}" dt="2025-06-03T21:19:33.711" v="547" actId="20577"/>
          <ac:spMkLst>
            <pc:docMk/>
            <pc:sldMk cId="2695093798" sldId="458"/>
            <ac:spMk id="2" creationId="{8E681E40-08F8-4851-9B1F-85AABEDF7137}"/>
          </ac:spMkLst>
        </pc:spChg>
        <pc:spChg chg="mod">
          <ac:chgData name="DeHart, Stephanie" userId="69486e51-f5a3-47fa-a1e8-d600d3da159f" providerId="ADAL" clId="{6EB0B98E-79CB-4196-9F72-0F830BCDB9ED}" dt="2025-06-03T21:20:13.247" v="561" actId="20577"/>
          <ac:spMkLst>
            <pc:docMk/>
            <pc:sldMk cId="2695093798" sldId="458"/>
            <ac:spMk id="3" creationId="{C46FE040-4E78-4D86-B0DE-E09450ED6EB4}"/>
          </ac:spMkLst>
        </pc:spChg>
      </pc:sldChg>
      <pc:sldChg chg="modSp new mod">
        <pc:chgData name="DeHart, Stephanie" userId="69486e51-f5a3-47fa-a1e8-d600d3da159f" providerId="ADAL" clId="{6EB0B98E-79CB-4196-9F72-0F830BCDB9ED}" dt="2025-06-03T21:33:34.612" v="746" actId="20577"/>
        <pc:sldMkLst>
          <pc:docMk/>
          <pc:sldMk cId="134744175" sldId="459"/>
        </pc:sldMkLst>
        <pc:spChg chg="mod">
          <ac:chgData name="DeHart, Stephanie" userId="69486e51-f5a3-47fa-a1e8-d600d3da159f" providerId="ADAL" clId="{6EB0B98E-79CB-4196-9F72-0F830BCDB9ED}" dt="2025-06-03T21:33:34.612" v="746" actId="20577"/>
          <ac:spMkLst>
            <pc:docMk/>
            <pc:sldMk cId="134744175" sldId="459"/>
            <ac:spMk id="2" creationId="{D7D7CD9A-D061-443F-8B85-4A498D2E0801}"/>
          </ac:spMkLst>
        </pc:spChg>
        <pc:spChg chg="mod">
          <ac:chgData name="DeHart, Stephanie" userId="69486e51-f5a3-47fa-a1e8-d600d3da159f" providerId="ADAL" clId="{6EB0B98E-79CB-4196-9F72-0F830BCDB9ED}" dt="2025-06-03T21:21:31.171" v="622" actId="20577"/>
          <ac:spMkLst>
            <pc:docMk/>
            <pc:sldMk cId="134744175" sldId="459"/>
            <ac:spMk id="3" creationId="{66646659-305F-490C-9681-530C826A303F}"/>
          </ac:spMkLst>
        </pc:spChg>
      </pc:sldChg>
      <pc:sldChg chg="addSp delSp modSp new del mod modClrScheme chgLayout">
        <pc:chgData name="DeHart, Stephanie" userId="69486e51-f5a3-47fa-a1e8-d600d3da159f" providerId="ADAL" clId="{6EB0B98E-79CB-4196-9F72-0F830BCDB9ED}" dt="2025-06-03T21:50:06.287" v="1085" actId="47"/>
        <pc:sldMkLst>
          <pc:docMk/>
          <pc:sldMk cId="532195136" sldId="460"/>
        </pc:sldMkLst>
        <pc:spChg chg="mod ord">
          <ac:chgData name="DeHart, Stephanie" userId="69486e51-f5a3-47fa-a1e8-d600d3da159f" providerId="ADAL" clId="{6EB0B98E-79CB-4196-9F72-0F830BCDB9ED}" dt="2025-06-03T21:46:32.598" v="1017" actId="20577"/>
          <ac:spMkLst>
            <pc:docMk/>
            <pc:sldMk cId="532195136" sldId="460"/>
            <ac:spMk id="2" creationId="{D09602AD-DC44-44C2-BF63-A53FC58FE2BB}"/>
          </ac:spMkLst>
        </pc:spChg>
        <pc:spChg chg="add del">
          <ac:chgData name="DeHart, Stephanie" userId="69486e51-f5a3-47fa-a1e8-d600d3da159f" providerId="ADAL" clId="{6EB0B98E-79CB-4196-9F72-0F830BCDB9ED}" dt="2025-06-03T21:35:42.142" v="821" actId="700"/>
          <ac:spMkLst>
            <pc:docMk/>
            <pc:sldMk cId="532195136" sldId="460"/>
            <ac:spMk id="3" creationId="{0A69DEC4-C8CE-4119-9A06-AFEBFC26E9D5}"/>
          </ac:spMkLst>
        </pc:spChg>
        <pc:spChg chg="mod ord">
          <ac:chgData name="DeHart, Stephanie" userId="69486e51-f5a3-47fa-a1e8-d600d3da159f" providerId="ADAL" clId="{6EB0B98E-79CB-4196-9F72-0F830BCDB9ED}" dt="2025-06-03T21:35:42.142" v="821" actId="700"/>
          <ac:spMkLst>
            <pc:docMk/>
            <pc:sldMk cId="532195136" sldId="460"/>
            <ac:spMk id="4" creationId="{A46B073F-724C-4ABB-945A-5E64A3EE2181}"/>
          </ac:spMkLst>
        </pc:spChg>
        <pc:spChg chg="mod ord">
          <ac:chgData name="DeHart, Stephanie" userId="69486e51-f5a3-47fa-a1e8-d600d3da159f" providerId="ADAL" clId="{6EB0B98E-79CB-4196-9F72-0F830BCDB9ED}" dt="2025-06-03T21:35:42.142" v="821" actId="700"/>
          <ac:spMkLst>
            <pc:docMk/>
            <pc:sldMk cId="532195136" sldId="460"/>
            <ac:spMk id="5" creationId="{ACFEFCF9-497D-451D-A3BF-DEB141C06340}"/>
          </ac:spMkLst>
        </pc:spChg>
        <pc:spChg chg="mod">
          <ac:chgData name="DeHart, Stephanie" userId="69486e51-f5a3-47fa-a1e8-d600d3da159f" providerId="ADAL" clId="{6EB0B98E-79CB-4196-9F72-0F830BCDB9ED}" dt="2025-06-03T21:35:34.290" v="820"/>
          <ac:spMkLst>
            <pc:docMk/>
            <pc:sldMk cId="532195136" sldId="460"/>
            <ac:spMk id="9" creationId="{97FB21CC-FB9B-405D-9388-2B567DD93289}"/>
          </ac:spMkLst>
        </pc:spChg>
        <pc:spChg chg="mod">
          <ac:chgData name="DeHart, Stephanie" userId="69486e51-f5a3-47fa-a1e8-d600d3da159f" providerId="ADAL" clId="{6EB0B98E-79CB-4196-9F72-0F830BCDB9ED}" dt="2025-06-03T21:35:34.290" v="820"/>
          <ac:spMkLst>
            <pc:docMk/>
            <pc:sldMk cId="532195136" sldId="460"/>
            <ac:spMk id="10" creationId="{D6DC6EB6-217A-4CA1-A38B-618D8583D6DC}"/>
          </ac:spMkLst>
        </pc:spChg>
        <pc:spChg chg="mod">
          <ac:chgData name="DeHart, Stephanie" userId="69486e51-f5a3-47fa-a1e8-d600d3da159f" providerId="ADAL" clId="{6EB0B98E-79CB-4196-9F72-0F830BCDB9ED}" dt="2025-06-03T21:35:34.290" v="820"/>
          <ac:spMkLst>
            <pc:docMk/>
            <pc:sldMk cId="532195136" sldId="460"/>
            <ac:spMk id="11" creationId="{51E57590-B90E-4FDA-BFD4-A70E440ED513}"/>
          </ac:spMkLst>
        </pc:spChg>
        <pc:spChg chg="mod">
          <ac:chgData name="DeHart, Stephanie" userId="69486e51-f5a3-47fa-a1e8-d600d3da159f" providerId="ADAL" clId="{6EB0B98E-79CB-4196-9F72-0F830BCDB9ED}" dt="2025-06-03T21:35:34.290" v="820"/>
          <ac:spMkLst>
            <pc:docMk/>
            <pc:sldMk cId="532195136" sldId="460"/>
            <ac:spMk id="12" creationId="{C748C3D8-E485-409B-8E86-F0437662016A}"/>
          </ac:spMkLst>
        </pc:spChg>
        <pc:spChg chg="mod">
          <ac:chgData name="DeHart, Stephanie" userId="69486e51-f5a3-47fa-a1e8-d600d3da159f" providerId="ADAL" clId="{6EB0B98E-79CB-4196-9F72-0F830BCDB9ED}" dt="2025-06-03T21:35:34.290" v="820"/>
          <ac:spMkLst>
            <pc:docMk/>
            <pc:sldMk cId="532195136" sldId="460"/>
            <ac:spMk id="13" creationId="{C7D013C6-A027-4530-8A16-0B2C232B3E9B}"/>
          </ac:spMkLst>
        </pc:spChg>
        <pc:grpChg chg="add mod ord">
          <ac:chgData name="DeHart, Stephanie" userId="69486e51-f5a3-47fa-a1e8-d600d3da159f" providerId="ADAL" clId="{6EB0B98E-79CB-4196-9F72-0F830BCDB9ED}" dt="2025-06-03T21:36:04.466" v="825" actId="167"/>
          <ac:grpSpMkLst>
            <pc:docMk/>
            <pc:sldMk cId="532195136" sldId="460"/>
            <ac:grpSpMk id="7" creationId="{D91F5368-B214-4980-AA95-72DD435E96F0}"/>
          </ac:grpSpMkLst>
        </pc:grpChg>
        <pc:graphicFrameChg chg="add del mod">
          <ac:chgData name="DeHart, Stephanie" userId="69486e51-f5a3-47fa-a1e8-d600d3da159f" providerId="ADAL" clId="{6EB0B98E-79CB-4196-9F72-0F830BCDB9ED}" dt="2025-06-03T21:35:17.244" v="819"/>
          <ac:graphicFrameMkLst>
            <pc:docMk/>
            <pc:sldMk cId="532195136" sldId="460"/>
            <ac:graphicFrameMk id="6" creationId="{9D40D4A2-316F-4518-B72D-40AF11FFF4E2}"/>
          </ac:graphicFrameMkLst>
        </pc:graphicFrameChg>
        <pc:graphicFrameChg chg="mod">
          <ac:chgData name="DeHart, Stephanie" userId="69486e51-f5a3-47fa-a1e8-d600d3da159f" providerId="ADAL" clId="{6EB0B98E-79CB-4196-9F72-0F830BCDB9ED}" dt="2025-06-03T21:35:34.290" v="820"/>
          <ac:graphicFrameMkLst>
            <pc:docMk/>
            <pc:sldMk cId="532195136" sldId="460"/>
            <ac:graphicFrameMk id="8" creationId="{198ADDFF-E4D9-456A-A435-4465257A8FDE}"/>
          </ac:graphicFrameMkLst>
        </pc:graphicFrameChg>
      </pc:sldChg>
      <pc:sldChg chg="delSp modSp add mod ord delAnim chgLayout modNotesTx">
        <pc:chgData name="DeHart, Stephanie" userId="69486e51-f5a3-47fa-a1e8-d600d3da159f" providerId="ADAL" clId="{6EB0B98E-79CB-4196-9F72-0F830BCDB9ED}" dt="2025-06-03T21:52:35.676" v="1181" actId="255"/>
        <pc:sldMkLst>
          <pc:docMk/>
          <pc:sldMk cId="2444883026" sldId="461"/>
        </pc:sldMkLst>
        <pc:spChg chg="mod ord">
          <ac:chgData name="DeHart, Stephanie" userId="69486e51-f5a3-47fa-a1e8-d600d3da159f" providerId="ADAL" clId="{6EB0B98E-79CB-4196-9F72-0F830BCDB9ED}" dt="2025-06-03T21:52:35.676" v="1181" actId="255"/>
          <ac:spMkLst>
            <pc:docMk/>
            <pc:sldMk cId="2444883026" sldId="461"/>
            <ac:spMk id="2" creationId="{B97F760D-A361-45A5-99A3-B68A21261082}"/>
          </ac:spMkLst>
        </pc:spChg>
        <pc:spChg chg="mod ord">
          <ac:chgData name="DeHart, Stephanie" userId="69486e51-f5a3-47fa-a1e8-d600d3da159f" providerId="ADAL" clId="{6EB0B98E-79CB-4196-9F72-0F830BCDB9ED}" dt="2025-06-03T21:52:26.022" v="1179" actId="700"/>
          <ac:spMkLst>
            <pc:docMk/>
            <pc:sldMk cId="2444883026" sldId="461"/>
            <ac:spMk id="3" creationId="{E727AC06-7A7D-46B7-A105-AD4715F8AF7D}"/>
          </ac:spMkLst>
        </pc:spChg>
        <pc:spChg chg="mod ord">
          <ac:chgData name="DeHart, Stephanie" userId="69486e51-f5a3-47fa-a1e8-d600d3da159f" providerId="ADAL" clId="{6EB0B98E-79CB-4196-9F72-0F830BCDB9ED}" dt="2025-06-03T21:52:26.022" v="1179" actId="700"/>
          <ac:spMkLst>
            <pc:docMk/>
            <pc:sldMk cId="2444883026" sldId="461"/>
            <ac:spMk id="4" creationId="{6BE44EA3-9AE9-47DB-AB16-61780F0A20CF}"/>
          </ac:spMkLst>
        </pc:spChg>
        <pc:spChg chg="mod">
          <ac:chgData name="DeHart, Stephanie" userId="69486e51-f5a3-47fa-a1e8-d600d3da159f" providerId="ADAL" clId="{6EB0B98E-79CB-4196-9F72-0F830BCDB9ED}" dt="2025-06-03T21:50:38.756" v="1166" actId="1036"/>
          <ac:spMkLst>
            <pc:docMk/>
            <pc:sldMk cId="2444883026" sldId="461"/>
            <ac:spMk id="6" creationId="{A9A2FF7A-8705-45B2-9DA4-4E9CBE2B91F0}"/>
          </ac:spMkLst>
        </pc:spChg>
        <pc:spChg chg="mod">
          <ac:chgData name="DeHart, Stephanie" userId="69486e51-f5a3-47fa-a1e8-d600d3da159f" providerId="ADAL" clId="{6EB0B98E-79CB-4196-9F72-0F830BCDB9ED}" dt="2025-06-03T21:49:27.905" v="1046" actId="20577"/>
          <ac:spMkLst>
            <pc:docMk/>
            <pc:sldMk cId="2444883026" sldId="461"/>
            <ac:spMk id="7" creationId="{89E47765-6C4C-4693-B750-69749E31A9FA}"/>
          </ac:spMkLst>
        </pc:spChg>
        <pc:spChg chg="mod">
          <ac:chgData name="DeHart, Stephanie" userId="69486e51-f5a3-47fa-a1e8-d600d3da159f" providerId="ADAL" clId="{6EB0B98E-79CB-4196-9F72-0F830BCDB9ED}" dt="2025-06-03T21:50:38.756" v="1166" actId="1036"/>
          <ac:spMkLst>
            <pc:docMk/>
            <pc:sldMk cId="2444883026" sldId="461"/>
            <ac:spMk id="9" creationId="{DAC1FA19-5434-48E2-BFF6-54E8F0FB10F1}"/>
          </ac:spMkLst>
        </pc:spChg>
        <pc:spChg chg="mod">
          <ac:chgData name="DeHart, Stephanie" userId="69486e51-f5a3-47fa-a1e8-d600d3da159f" providerId="ADAL" clId="{6EB0B98E-79CB-4196-9F72-0F830BCDB9ED}" dt="2025-06-03T21:50:38.756" v="1166" actId="1036"/>
          <ac:spMkLst>
            <pc:docMk/>
            <pc:sldMk cId="2444883026" sldId="461"/>
            <ac:spMk id="10" creationId="{A222A307-3FE6-49B1-90B0-9C6D60DEF30F}"/>
          </ac:spMkLst>
        </pc:spChg>
        <pc:spChg chg="del">
          <ac:chgData name="DeHart, Stephanie" userId="69486e51-f5a3-47fa-a1e8-d600d3da159f" providerId="ADAL" clId="{6EB0B98E-79CB-4196-9F72-0F830BCDB9ED}" dt="2025-06-03T21:49:56.554" v="1084" actId="478"/>
          <ac:spMkLst>
            <pc:docMk/>
            <pc:sldMk cId="2444883026" sldId="461"/>
            <ac:spMk id="12" creationId="{5E615964-BB85-43DE-8C1E-0C86913E7367}"/>
          </ac:spMkLst>
        </pc:spChg>
        <pc:spChg chg="del">
          <ac:chgData name="DeHart, Stephanie" userId="69486e51-f5a3-47fa-a1e8-d600d3da159f" providerId="ADAL" clId="{6EB0B98E-79CB-4196-9F72-0F830BCDB9ED}" dt="2025-06-03T21:49:56.554" v="1084" actId="478"/>
          <ac:spMkLst>
            <pc:docMk/>
            <pc:sldMk cId="2444883026" sldId="461"/>
            <ac:spMk id="15" creationId="{1CA9E7DF-6F79-4DCD-B301-D7014D737578}"/>
          </ac:spMkLst>
        </pc:spChg>
        <pc:spChg chg="del">
          <ac:chgData name="DeHart, Stephanie" userId="69486e51-f5a3-47fa-a1e8-d600d3da159f" providerId="ADAL" clId="{6EB0B98E-79CB-4196-9F72-0F830BCDB9ED}" dt="2025-06-03T21:49:56.554" v="1084" actId="478"/>
          <ac:spMkLst>
            <pc:docMk/>
            <pc:sldMk cId="2444883026" sldId="461"/>
            <ac:spMk id="16" creationId="{1C3083A4-1478-4B6B-9886-EEB560E67869}"/>
          </ac:spMkLst>
        </pc:spChg>
        <pc:spChg chg="mod">
          <ac:chgData name="DeHart, Stephanie" userId="69486e51-f5a3-47fa-a1e8-d600d3da159f" providerId="ADAL" clId="{6EB0B98E-79CB-4196-9F72-0F830BCDB9ED}" dt="2025-06-03T21:49:51.619" v="1083" actId="20577"/>
          <ac:spMkLst>
            <pc:docMk/>
            <pc:sldMk cId="2444883026" sldId="461"/>
            <ac:spMk id="17" creationId="{6B97CA5E-46CB-4F79-ADAF-F782D51EA052}"/>
          </ac:spMkLst>
        </pc:spChg>
        <pc:spChg chg="mod">
          <ac:chgData name="DeHart, Stephanie" userId="69486e51-f5a3-47fa-a1e8-d600d3da159f" providerId="ADAL" clId="{6EB0B98E-79CB-4196-9F72-0F830BCDB9ED}" dt="2025-06-03T21:50:38.756" v="1166" actId="1036"/>
          <ac:spMkLst>
            <pc:docMk/>
            <pc:sldMk cId="2444883026" sldId="461"/>
            <ac:spMk id="19" creationId="{B0184006-1828-4A42-9FF3-620D02A7470C}"/>
          </ac:spMkLst>
        </pc:spChg>
        <pc:spChg chg="del">
          <ac:chgData name="DeHart, Stephanie" userId="69486e51-f5a3-47fa-a1e8-d600d3da159f" providerId="ADAL" clId="{6EB0B98E-79CB-4196-9F72-0F830BCDB9ED}" dt="2025-06-03T21:49:56.554" v="1084" actId="478"/>
          <ac:spMkLst>
            <pc:docMk/>
            <pc:sldMk cId="2444883026" sldId="461"/>
            <ac:spMk id="20" creationId="{3A9B44BA-88FC-4E11-ABA7-30ECB7F9AB6C}"/>
          </ac:spMkLst>
        </pc:spChg>
        <pc:grpChg chg="mod">
          <ac:chgData name="DeHart, Stephanie" userId="69486e51-f5a3-47fa-a1e8-d600d3da159f" providerId="ADAL" clId="{6EB0B98E-79CB-4196-9F72-0F830BCDB9ED}" dt="2025-06-03T21:50:38.756" v="1166" actId="1036"/>
          <ac:grpSpMkLst>
            <pc:docMk/>
            <pc:sldMk cId="2444883026" sldId="461"/>
            <ac:grpSpMk id="24" creationId="{69CA7FE6-1216-4564-A5DD-34FED4223CC4}"/>
          </ac:grpSpMkLst>
        </pc:grpChg>
        <pc:grpChg chg="mod">
          <ac:chgData name="DeHart, Stephanie" userId="69486e51-f5a3-47fa-a1e8-d600d3da159f" providerId="ADAL" clId="{6EB0B98E-79CB-4196-9F72-0F830BCDB9ED}" dt="2025-06-03T21:50:38.756" v="1166" actId="1036"/>
          <ac:grpSpMkLst>
            <pc:docMk/>
            <pc:sldMk cId="2444883026" sldId="461"/>
            <ac:grpSpMk id="25" creationId="{DD74D0F3-D92F-4D35-94E1-2111A62C1B24}"/>
          </ac:grpSpMkLst>
        </pc:grpChg>
        <pc:grpChg chg="del">
          <ac:chgData name="DeHart, Stephanie" userId="69486e51-f5a3-47fa-a1e8-d600d3da159f" providerId="ADAL" clId="{6EB0B98E-79CB-4196-9F72-0F830BCDB9ED}" dt="2025-06-03T21:49:56.554" v="1084" actId="478"/>
          <ac:grpSpMkLst>
            <pc:docMk/>
            <pc:sldMk cId="2444883026" sldId="461"/>
            <ac:grpSpMk id="26" creationId="{26D5155E-011D-4767-BD97-7E7174B74667}"/>
          </ac:grpSpMkLst>
        </pc:grpChg>
        <pc:grpChg chg="del">
          <ac:chgData name="DeHart, Stephanie" userId="69486e51-f5a3-47fa-a1e8-d600d3da159f" providerId="ADAL" clId="{6EB0B98E-79CB-4196-9F72-0F830BCDB9ED}" dt="2025-06-03T21:49:56.554" v="1084" actId="478"/>
          <ac:grpSpMkLst>
            <pc:docMk/>
            <pc:sldMk cId="2444883026" sldId="461"/>
            <ac:grpSpMk id="27" creationId="{DC766AA4-6244-410C-9963-6B4EF5EDFF93}"/>
          </ac:grpSpMkLst>
        </pc:grpChg>
        <pc:cxnChg chg="del">
          <ac:chgData name="DeHart, Stephanie" userId="69486e51-f5a3-47fa-a1e8-d600d3da159f" providerId="ADAL" clId="{6EB0B98E-79CB-4196-9F72-0F830BCDB9ED}" dt="2025-06-03T21:49:56.554" v="1084" actId="478"/>
          <ac:cxnSpMkLst>
            <pc:docMk/>
            <pc:sldMk cId="2444883026" sldId="461"/>
            <ac:cxnSpMk id="21" creationId="{799051BC-25A2-4C8C-8A84-EB180F566AB3}"/>
          </ac:cxnSpMkLst>
        </pc:cxnChg>
      </pc:sldChg>
      <pc:sldChg chg="addSp delSp modSp new del mod chgLayout">
        <pc:chgData name="DeHart, Stephanie" userId="69486e51-f5a3-47fa-a1e8-d600d3da159f" providerId="ADAL" clId="{6EB0B98E-79CB-4196-9F72-0F830BCDB9ED}" dt="2025-06-03T21:54:38.042" v="1215" actId="47"/>
        <pc:sldMkLst>
          <pc:docMk/>
          <pc:sldMk cId="3489052517" sldId="462"/>
        </pc:sldMkLst>
        <pc:spChg chg="mod ord">
          <ac:chgData name="DeHart, Stephanie" userId="69486e51-f5a3-47fa-a1e8-d600d3da159f" providerId="ADAL" clId="{6EB0B98E-79CB-4196-9F72-0F830BCDB9ED}" dt="2025-06-03T21:53:50.895" v="1201" actId="700"/>
          <ac:spMkLst>
            <pc:docMk/>
            <pc:sldMk cId="3489052517" sldId="462"/>
            <ac:spMk id="2" creationId="{1CB15C71-C79F-410E-B481-2D998FC75F2F}"/>
          </ac:spMkLst>
        </pc:spChg>
        <pc:spChg chg="del">
          <ac:chgData name="DeHart, Stephanie" userId="69486e51-f5a3-47fa-a1e8-d600d3da159f" providerId="ADAL" clId="{6EB0B98E-79CB-4196-9F72-0F830BCDB9ED}" dt="2025-06-03T21:53:15.874" v="1187"/>
          <ac:spMkLst>
            <pc:docMk/>
            <pc:sldMk cId="3489052517" sldId="462"/>
            <ac:spMk id="3" creationId="{9016BCB5-10CA-4401-A9AA-EC4CC6883DCA}"/>
          </ac:spMkLst>
        </pc:spChg>
        <pc:spChg chg="mod ord">
          <ac:chgData name="DeHart, Stephanie" userId="69486e51-f5a3-47fa-a1e8-d600d3da159f" providerId="ADAL" clId="{6EB0B98E-79CB-4196-9F72-0F830BCDB9ED}" dt="2025-06-03T21:53:50.895" v="1201" actId="700"/>
          <ac:spMkLst>
            <pc:docMk/>
            <pc:sldMk cId="3489052517" sldId="462"/>
            <ac:spMk id="4" creationId="{598527B3-8F36-4C51-9FAF-439BFDD63B2F}"/>
          </ac:spMkLst>
        </pc:spChg>
        <pc:spChg chg="mod ord">
          <ac:chgData name="DeHart, Stephanie" userId="69486e51-f5a3-47fa-a1e8-d600d3da159f" providerId="ADAL" clId="{6EB0B98E-79CB-4196-9F72-0F830BCDB9ED}" dt="2025-06-03T21:53:50.895" v="1201" actId="700"/>
          <ac:spMkLst>
            <pc:docMk/>
            <pc:sldMk cId="3489052517" sldId="462"/>
            <ac:spMk id="5" creationId="{57999585-7946-4D9E-B24F-83644187E509}"/>
          </ac:spMkLst>
        </pc:spChg>
        <pc:spChg chg="add mod">
          <ac:chgData name="DeHart, Stephanie" userId="69486e51-f5a3-47fa-a1e8-d600d3da159f" providerId="ADAL" clId="{6EB0B98E-79CB-4196-9F72-0F830BCDB9ED}" dt="2025-06-03T21:53:32.171" v="1200" actId="14100"/>
          <ac:spMkLst>
            <pc:docMk/>
            <pc:sldMk cId="3489052517" sldId="462"/>
            <ac:spMk id="7" creationId="{645C35A5-70BE-41E2-8909-2BD5398ACED6}"/>
          </ac:spMkLst>
        </pc:spChg>
        <pc:picChg chg="add mod ord">
          <ac:chgData name="DeHart, Stephanie" userId="69486e51-f5a3-47fa-a1e8-d600d3da159f" providerId="ADAL" clId="{6EB0B98E-79CB-4196-9F72-0F830BCDB9ED}" dt="2025-06-03T21:53:50.895" v="1201" actId="700"/>
          <ac:picMkLst>
            <pc:docMk/>
            <pc:sldMk cId="3489052517" sldId="462"/>
            <ac:picMk id="6" creationId="{411ED501-E795-4230-AEF0-2AEC7F8633BF}"/>
          </ac:picMkLst>
        </pc:picChg>
      </pc:sldChg>
      <pc:sldChg chg="addSp delSp modSp new mod">
        <pc:chgData name="DeHart, Stephanie" userId="69486e51-f5a3-47fa-a1e8-d600d3da159f" providerId="ADAL" clId="{6EB0B98E-79CB-4196-9F72-0F830BCDB9ED}" dt="2025-06-03T21:54:43.248" v="1217" actId="478"/>
        <pc:sldMkLst>
          <pc:docMk/>
          <pc:sldMk cId="1672589443" sldId="463"/>
        </pc:sldMkLst>
        <pc:spChg chg="mod">
          <ac:chgData name="DeHart, Stephanie" userId="69486e51-f5a3-47fa-a1e8-d600d3da159f" providerId="ADAL" clId="{6EB0B98E-79CB-4196-9F72-0F830BCDB9ED}" dt="2025-06-03T21:54:22.502" v="1213" actId="20577"/>
          <ac:spMkLst>
            <pc:docMk/>
            <pc:sldMk cId="1672589443" sldId="463"/>
            <ac:spMk id="2" creationId="{E8F2C4CE-DFB9-4F62-89B0-3337BA76BA5D}"/>
          </ac:spMkLst>
        </pc:spChg>
        <pc:spChg chg="del">
          <ac:chgData name="DeHart, Stephanie" userId="69486e51-f5a3-47fa-a1e8-d600d3da159f" providerId="ADAL" clId="{6EB0B98E-79CB-4196-9F72-0F830BCDB9ED}" dt="2025-06-03T21:54:43.248" v="1217" actId="478"/>
          <ac:spMkLst>
            <pc:docMk/>
            <pc:sldMk cId="1672589443" sldId="463"/>
            <ac:spMk id="3" creationId="{379F46F0-10BB-4C78-8749-8088E789232E}"/>
          </ac:spMkLst>
        </pc:spChg>
        <pc:spChg chg="add mod">
          <ac:chgData name="DeHart, Stephanie" userId="69486e51-f5a3-47fa-a1e8-d600d3da159f" providerId="ADAL" clId="{6EB0B98E-79CB-4196-9F72-0F830BCDB9ED}" dt="2025-06-03T21:54:30.154" v="1214"/>
          <ac:spMkLst>
            <pc:docMk/>
            <pc:sldMk cId="1672589443" sldId="463"/>
            <ac:spMk id="7" creationId="{32E7E71E-3817-4BAE-819D-C058EE23A1D7}"/>
          </ac:spMkLst>
        </pc:spChg>
        <pc:picChg chg="add mod">
          <ac:chgData name="DeHart, Stephanie" userId="69486e51-f5a3-47fa-a1e8-d600d3da159f" providerId="ADAL" clId="{6EB0B98E-79CB-4196-9F72-0F830BCDB9ED}" dt="2025-06-03T21:54:30.154" v="1214"/>
          <ac:picMkLst>
            <pc:docMk/>
            <pc:sldMk cId="1672589443" sldId="463"/>
            <ac:picMk id="6" creationId="{85E8C040-60E5-4370-867E-A846AC5F97E8}"/>
          </ac:picMkLst>
        </pc:picChg>
      </pc:sldChg>
      <pc:sldChg chg="addSp delSp modSp add mod">
        <pc:chgData name="DeHart, Stephanie" userId="69486e51-f5a3-47fa-a1e8-d600d3da159f" providerId="ADAL" clId="{6EB0B98E-79CB-4196-9F72-0F830BCDB9ED}" dt="2025-06-03T21:56:45.951" v="1238" actId="1036"/>
        <pc:sldMkLst>
          <pc:docMk/>
          <pc:sldMk cId="2874017743" sldId="464"/>
        </pc:sldMkLst>
        <pc:spChg chg="mod">
          <ac:chgData name="DeHart, Stephanie" userId="69486e51-f5a3-47fa-a1e8-d600d3da159f" providerId="ADAL" clId="{6EB0B98E-79CB-4196-9F72-0F830BCDB9ED}" dt="2025-06-03T21:55:15.359" v="1223" actId="255"/>
          <ac:spMkLst>
            <pc:docMk/>
            <pc:sldMk cId="2874017743" sldId="464"/>
            <ac:spMk id="2" creationId="{E8F2C4CE-DFB9-4F62-89B0-3337BA76BA5D}"/>
          </ac:spMkLst>
        </pc:spChg>
        <pc:spChg chg="mod">
          <ac:chgData name="DeHart, Stephanie" userId="69486e51-f5a3-47fa-a1e8-d600d3da159f" providerId="ADAL" clId="{6EB0B98E-79CB-4196-9F72-0F830BCDB9ED}" dt="2025-06-03T21:56:18.195" v="1232" actId="20577"/>
          <ac:spMkLst>
            <pc:docMk/>
            <pc:sldMk cId="2874017743" sldId="464"/>
            <ac:spMk id="3" creationId="{379F46F0-10BB-4C78-8749-8088E789232E}"/>
          </ac:spMkLst>
        </pc:spChg>
        <pc:spChg chg="del">
          <ac:chgData name="DeHart, Stephanie" userId="69486e51-f5a3-47fa-a1e8-d600d3da159f" providerId="ADAL" clId="{6EB0B98E-79CB-4196-9F72-0F830BCDB9ED}" dt="2025-06-03T21:56:30.818" v="1233" actId="478"/>
          <ac:spMkLst>
            <pc:docMk/>
            <pc:sldMk cId="2874017743" sldId="464"/>
            <ac:spMk id="7" creationId="{32E7E71E-3817-4BAE-819D-C058EE23A1D7}"/>
          </ac:spMkLst>
        </pc:spChg>
        <pc:spChg chg="add mod">
          <ac:chgData name="DeHart, Stephanie" userId="69486e51-f5a3-47fa-a1e8-d600d3da159f" providerId="ADAL" clId="{6EB0B98E-79CB-4196-9F72-0F830BCDB9ED}" dt="2025-06-03T21:56:45.951" v="1238" actId="1036"/>
          <ac:spMkLst>
            <pc:docMk/>
            <pc:sldMk cId="2874017743" sldId="464"/>
            <ac:spMk id="8" creationId="{6C2CEB01-8466-4CF7-9B31-9CA800A5E508}"/>
          </ac:spMkLst>
        </pc:spChg>
      </pc:sldChg>
      <pc:sldChg chg="addSp delSp modSp add mod ord chgLayout">
        <pc:chgData name="DeHart, Stephanie" userId="69486e51-f5a3-47fa-a1e8-d600d3da159f" providerId="ADAL" clId="{6EB0B98E-79CB-4196-9F72-0F830BCDB9ED}" dt="2025-06-03T21:57:55.225" v="1253"/>
        <pc:sldMkLst>
          <pc:docMk/>
          <pc:sldMk cId="1013096009" sldId="465"/>
        </pc:sldMkLst>
        <pc:spChg chg="mod ord">
          <ac:chgData name="DeHart, Stephanie" userId="69486e51-f5a3-47fa-a1e8-d600d3da159f" providerId="ADAL" clId="{6EB0B98E-79CB-4196-9F72-0F830BCDB9ED}" dt="2025-06-03T21:57:25.730" v="1245" actId="403"/>
          <ac:spMkLst>
            <pc:docMk/>
            <pc:sldMk cId="1013096009" sldId="465"/>
            <ac:spMk id="2" creationId="{E8F2C4CE-DFB9-4F62-89B0-3337BA76BA5D}"/>
          </ac:spMkLst>
        </pc:spChg>
        <pc:spChg chg="del mod ord">
          <ac:chgData name="DeHart, Stephanie" userId="69486e51-f5a3-47fa-a1e8-d600d3da159f" providerId="ADAL" clId="{6EB0B98E-79CB-4196-9F72-0F830BCDB9ED}" dt="2025-06-03T21:57:34.069" v="1247" actId="478"/>
          <ac:spMkLst>
            <pc:docMk/>
            <pc:sldMk cId="1013096009" sldId="465"/>
            <ac:spMk id="3" creationId="{379F46F0-10BB-4C78-8749-8088E789232E}"/>
          </ac:spMkLst>
        </pc:spChg>
        <pc:spChg chg="mod ord">
          <ac:chgData name="DeHart, Stephanie" userId="69486e51-f5a3-47fa-a1e8-d600d3da159f" providerId="ADAL" clId="{6EB0B98E-79CB-4196-9F72-0F830BCDB9ED}" dt="2025-06-03T21:57:03.429" v="1240" actId="700"/>
          <ac:spMkLst>
            <pc:docMk/>
            <pc:sldMk cId="1013096009" sldId="465"/>
            <ac:spMk id="4" creationId="{0A02F85E-48DE-4A85-8D21-38ECCEAA24BE}"/>
          </ac:spMkLst>
        </pc:spChg>
        <pc:spChg chg="mod ord">
          <ac:chgData name="DeHart, Stephanie" userId="69486e51-f5a3-47fa-a1e8-d600d3da159f" providerId="ADAL" clId="{6EB0B98E-79CB-4196-9F72-0F830BCDB9ED}" dt="2025-06-03T21:57:03.429" v="1240" actId="700"/>
          <ac:spMkLst>
            <pc:docMk/>
            <pc:sldMk cId="1013096009" sldId="465"/>
            <ac:spMk id="5" creationId="{BE631854-20C2-4B7B-BEE2-E1869F9F9F37}"/>
          </ac:spMkLst>
        </pc:spChg>
        <pc:spChg chg="del">
          <ac:chgData name="DeHart, Stephanie" userId="69486e51-f5a3-47fa-a1e8-d600d3da159f" providerId="ADAL" clId="{6EB0B98E-79CB-4196-9F72-0F830BCDB9ED}" dt="2025-06-03T21:57:38.999" v="1249" actId="478"/>
          <ac:spMkLst>
            <pc:docMk/>
            <pc:sldMk cId="1013096009" sldId="465"/>
            <ac:spMk id="8" creationId="{6C2CEB01-8466-4CF7-9B31-9CA800A5E508}"/>
          </ac:spMkLst>
        </pc:spChg>
        <pc:spChg chg="add del mod">
          <ac:chgData name="DeHart, Stephanie" userId="69486e51-f5a3-47fa-a1e8-d600d3da159f" providerId="ADAL" clId="{6EB0B98E-79CB-4196-9F72-0F830BCDB9ED}" dt="2025-06-03T21:57:36.305" v="1248" actId="478"/>
          <ac:spMkLst>
            <pc:docMk/>
            <pc:sldMk cId="1013096009" sldId="465"/>
            <ac:spMk id="9" creationId="{7D671BA8-50E8-4296-9532-58C74C5FCC66}"/>
          </ac:spMkLst>
        </pc:spChg>
        <pc:spChg chg="add mod">
          <ac:chgData name="DeHart, Stephanie" userId="69486e51-f5a3-47fa-a1e8-d600d3da159f" providerId="ADAL" clId="{6EB0B98E-79CB-4196-9F72-0F830BCDB9ED}" dt="2025-06-03T21:57:44.667" v="1250"/>
          <ac:spMkLst>
            <pc:docMk/>
            <pc:sldMk cId="1013096009" sldId="465"/>
            <ac:spMk id="10" creationId="{5546AE1C-B3B2-482E-BA42-CD3B380D71B4}"/>
          </ac:spMkLst>
        </pc:spChg>
      </pc:sldChg>
      <pc:sldChg chg="addSp delSp modSp add mod chgLayout modNotesTx">
        <pc:chgData name="DeHart, Stephanie" userId="69486e51-f5a3-47fa-a1e8-d600d3da159f" providerId="ADAL" clId="{6EB0B98E-79CB-4196-9F72-0F830BCDB9ED}" dt="2025-06-03T21:59:44.996" v="1290"/>
        <pc:sldMkLst>
          <pc:docMk/>
          <pc:sldMk cId="1966452968" sldId="466"/>
        </pc:sldMkLst>
        <pc:spChg chg="mod ord">
          <ac:chgData name="DeHart, Stephanie" userId="69486e51-f5a3-47fa-a1e8-d600d3da159f" providerId="ADAL" clId="{6EB0B98E-79CB-4196-9F72-0F830BCDB9ED}" dt="2025-06-03T21:59:14.806" v="1283" actId="20577"/>
          <ac:spMkLst>
            <pc:docMk/>
            <pc:sldMk cId="1966452968" sldId="466"/>
            <ac:spMk id="2" creationId="{E8F2C4CE-DFB9-4F62-89B0-3337BA76BA5D}"/>
          </ac:spMkLst>
        </pc:spChg>
        <pc:spChg chg="del mod">
          <ac:chgData name="DeHart, Stephanie" userId="69486e51-f5a3-47fa-a1e8-d600d3da159f" providerId="ADAL" clId="{6EB0B98E-79CB-4196-9F72-0F830BCDB9ED}" dt="2025-06-03T21:58:49.568" v="1256" actId="700"/>
          <ac:spMkLst>
            <pc:docMk/>
            <pc:sldMk cId="1966452968" sldId="466"/>
            <ac:spMk id="3" creationId="{379F46F0-10BB-4C78-8749-8088E789232E}"/>
          </ac:spMkLst>
        </pc:spChg>
        <pc:spChg chg="mod ord">
          <ac:chgData name="DeHart, Stephanie" userId="69486e51-f5a3-47fa-a1e8-d600d3da159f" providerId="ADAL" clId="{6EB0B98E-79CB-4196-9F72-0F830BCDB9ED}" dt="2025-06-03T21:58:49.568" v="1256" actId="700"/>
          <ac:spMkLst>
            <pc:docMk/>
            <pc:sldMk cId="1966452968" sldId="466"/>
            <ac:spMk id="4" creationId="{0A02F85E-48DE-4A85-8D21-38ECCEAA24BE}"/>
          </ac:spMkLst>
        </pc:spChg>
        <pc:spChg chg="mod ord">
          <ac:chgData name="DeHart, Stephanie" userId="69486e51-f5a3-47fa-a1e8-d600d3da159f" providerId="ADAL" clId="{6EB0B98E-79CB-4196-9F72-0F830BCDB9ED}" dt="2025-06-03T21:58:49.568" v="1256" actId="700"/>
          <ac:spMkLst>
            <pc:docMk/>
            <pc:sldMk cId="1966452968" sldId="466"/>
            <ac:spMk id="5" creationId="{BE631854-20C2-4B7B-BEE2-E1869F9F9F37}"/>
          </ac:spMkLst>
        </pc:spChg>
        <pc:spChg chg="add mod ord">
          <ac:chgData name="DeHart, Stephanie" userId="69486e51-f5a3-47fa-a1e8-d600d3da159f" providerId="ADAL" clId="{6EB0B98E-79CB-4196-9F72-0F830BCDB9ED}" dt="2025-06-03T21:59:06.130" v="1280" actId="20577"/>
          <ac:spMkLst>
            <pc:docMk/>
            <pc:sldMk cId="1966452968" sldId="466"/>
            <ac:spMk id="7" creationId="{FE5237AF-9929-463A-96DC-ADFD72E7DF9D}"/>
          </ac:spMkLst>
        </pc:spChg>
        <pc:spChg chg="del">
          <ac:chgData name="DeHart, Stephanie" userId="69486e51-f5a3-47fa-a1e8-d600d3da159f" providerId="ADAL" clId="{6EB0B98E-79CB-4196-9F72-0F830BCDB9ED}" dt="2025-06-03T21:59:19.013" v="1284" actId="478"/>
          <ac:spMkLst>
            <pc:docMk/>
            <pc:sldMk cId="1966452968" sldId="466"/>
            <ac:spMk id="8" creationId="{6C2CEB01-8466-4CF7-9B31-9CA800A5E508}"/>
          </ac:spMkLst>
        </pc:spChg>
        <pc:spChg chg="add mod">
          <ac:chgData name="DeHart, Stephanie" userId="69486e51-f5a3-47fa-a1e8-d600d3da159f" providerId="ADAL" clId="{6EB0B98E-79CB-4196-9F72-0F830BCDB9ED}" dt="2025-06-03T21:59:40.675" v="1289" actId="1035"/>
          <ac:spMkLst>
            <pc:docMk/>
            <pc:sldMk cId="1966452968" sldId="466"/>
            <ac:spMk id="9" creationId="{736E6225-9F09-4903-B8C9-7C7AE34F9372}"/>
          </ac:spMkLst>
        </pc:spChg>
      </pc:sldChg>
      <pc:sldChg chg="addSp delSp modSp add mod">
        <pc:chgData name="DeHart, Stephanie" userId="69486e51-f5a3-47fa-a1e8-d600d3da159f" providerId="ADAL" clId="{6EB0B98E-79CB-4196-9F72-0F830BCDB9ED}" dt="2025-06-03T22:00:23.464" v="1341" actId="478"/>
        <pc:sldMkLst>
          <pc:docMk/>
          <pc:sldMk cId="896182317" sldId="467"/>
        </pc:sldMkLst>
        <pc:spChg chg="mod">
          <ac:chgData name="DeHart, Stephanie" userId="69486e51-f5a3-47fa-a1e8-d600d3da159f" providerId="ADAL" clId="{6EB0B98E-79CB-4196-9F72-0F830BCDB9ED}" dt="2025-06-03T22:00:03.775" v="1297" actId="20577"/>
          <ac:spMkLst>
            <pc:docMk/>
            <pc:sldMk cId="896182317" sldId="467"/>
            <ac:spMk id="2" creationId="{E8F2C4CE-DFB9-4F62-89B0-3337BA76BA5D}"/>
          </ac:spMkLst>
        </pc:spChg>
        <pc:spChg chg="del">
          <ac:chgData name="DeHart, Stephanie" userId="69486e51-f5a3-47fa-a1e8-d600d3da159f" providerId="ADAL" clId="{6EB0B98E-79CB-4196-9F72-0F830BCDB9ED}" dt="2025-06-03T22:00:22.694" v="1340" actId="478"/>
          <ac:spMkLst>
            <pc:docMk/>
            <pc:sldMk cId="896182317" sldId="467"/>
            <ac:spMk id="7" creationId="{FE5237AF-9929-463A-96DC-ADFD72E7DF9D}"/>
          </ac:spMkLst>
        </pc:spChg>
        <pc:spChg chg="add del mod">
          <ac:chgData name="DeHart, Stephanie" userId="69486e51-f5a3-47fa-a1e8-d600d3da159f" providerId="ADAL" clId="{6EB0B98E-79CB-4196-9F72-0F830BCDB9ED}" dt="2025-06-03T22:00:23.464" v="1341" actId="478"/>
          <ac:spMkLst>
            <pc:docMk/>
            <pc:sldMk cId="896182317" sldId="467"/>
            <ac:spMk id="8" creationId="{2781FC7D-875F-40FF-B0F0-B405D498BB71}"/>
          </ac:spMkLst>
        </pc:spChg>
        <pc:spChg chg="mod">
          <ac:chgData name="DeHart, Stephanie" userId="69486e51-f5a3-47fa-a1e8-d600d3da159f" providerId="ADAL" clId="{6EB0B98E-79CB-4196-9F72-0F830BCDB9ED}" dt="2025-06-03T22:00:19.935" v="1339" actId="1037"/>
          <ac:spMkLst>
            <pc:docMk/>
            <pc:sldMk cId="896182317" sldId="467"/>
            <ac:spMk id="9" creationId="{736E6225-9F09-4903-B8C9-7C7AE34F9372}"/>
          </ac:spMkLst>
        </pc:spChg>
      </pc:sldChg>
      <pc:sldChg chg="addSp delSp modSp new mod modNotesTx">
        <pc:chgData name="DeHart, Stephanie" userId="69486e51-f5a3-47fa-a1e8-d600d3da159f" providerId="ADAL" clId="{6EB0B98E-79CB-4196-9F72-0F830BCDB9ED}" dt="2025-06-03T22:04:09.813" v="1556" actId="20577"/>
        <pc:sldMkLst>
          <pc:docMk/>
          <pc:sldMk cId="2191387223" sldId="468"/>
        </pc:sldMkLst>
        <pc:spChg chg="mod">
          <ac:chgData name="DeHart, Stephanie" userId="69486e51-f5a3-47fa-a1e8-d600d3da159f" providerId="ADAL" clId="{6EB0B98E-79CB-4196-9F72-0F830BCDB9ED}" dt="2025-06-03T22:02:54.195" v="1463" actId="20577"/>
          <ac:spMkLst>
            <pc:docMk/>
            <pc:sldMk cId="2191387223" sldId="468"/>
            <ac:spMk id="2" creationId="{10283632-22AD-4CD5-9AA0-500488791BCC}"/>
          </ac:spMkLst>
        </pc:spChg>
        <pc:spChg chg="mod">
          <ac:chgData name="DeHart, Stephanie" userId="69486e51-f5a3-47fa-a1e8-d600d3da159f" providerId="ADAL" clId="{6EB0B98E-79CB-4196-9F72-0F830BCDB9ED}" dt="2025-06-03T22:03:53.586" v="1549" actId="255"/>
          <ac:spMkLst>
            <pc:docMk/>
            <pc:sldMk cId="2191387223" sldId="468"/>
            <ac:spMk id="3" creationId="{E2D15DD6-6310-4C2E-B494-223F1D5EB1F6}"/>
          </ac:spMkLst>
        </pc:spChg>
        <pc:spChg chg="add mod">
          <ac:chgData name="DeHart, Stephanie" userId="69486e51-f5a3-47fa-a1e8-d600d3da159f" providerId="ADAL" clId="{6EB0B98E-79CB-4196-9F72-0F830BCDB9ED}" dt="2025-06-03T22:01:58.005" v="1438"/>
          <ac:spMkLst>
            <pc:docMk/>
            <pc:sldMk cId="2191387223" sldId="468"/>
            <ac:spMk id="9" creationId="{BE21106A-F995-47A6-9C54-39B1A77EFFA5}"/>
          </ac:spMkLst>
        </pc:spChg>
        <pc:grpChg chg="add mod">
          <ac:chgData name="DeHart, Stephanie" userId="69486e51-f5a3-47fa-a1e8-d600d3da159f" providerId="ADAL" clId="{6EB0B98E-79CB-4196-9F72-0F830BCDB9ED}" dt="2025-06-03T22:02:31.125" v="1442" actId="164"/>
          <ac:grpSpMkLst>
            <pc:docMk/>
            <pc:sldMk cId="2191387223" sldId="468"/>
            <ac:grpSpMk id="15" creationId="{0377FBC6-D27B-4294-B8E7-FE53C801C65F}"/>
          </ac:grpSpMkLst>
        </pc:grpChg>
        <pc:picChg chg="add mod">
          <ac:chgData name="DeHart, Stephanie" userId="69486e51-f5a3-47fa-a1e8-d600d3da159f" providerId="ADAL" clId="{6EB0B98E-79CB-4196-9F72-0F830BCDB9ED}" dt="2025-06-03T22:02:31.125" v="1442" actId="164"/>
          <ac:picMkLst>
            <pc:docMk/>
            <pc:sldMk cId="2191387223" sldId="468"/>
            <ac:picMk id="6" creationId="{F70FA42F-A7D9-45A7-A35D-818B78821AC5}"/>
          </ac:picMkLst>
        </pc:picChg>
        <pc:picChg chg="add mod">
          <ac:chgData name="DeHart, Stephanie" userId="69486e51-f5a3-47fa-a1e8-d600d3da159f" providerId="ADAL" clId="{6EB0B98E-79CB-4196-9F72-0F830BCDB9ED}" dt="2025-06-03T22:01:58.005" v="1438"/>
          <ac:picMkLst>
            <pc:docMk/>
            <pc:sldMk cId="2191387223" sldId="468"/>
            <ac:picMk id="7" creationId="{55BAF7AF-3D4B-42FC-8673-5553C9EB358F}"/>
          </ac:picMkLst>
        </pc:picChg>
        <pc:picChg chg="add mod">
          <ac:chgData name="DeHart, Stephanie" userId="69486e51-f5a3-47fa-a1e8-d600d3da159f" providerId="ADAL" clId="{6EB0B98E-79CB-4196-9F72-0F830BCDB9ED}" dt="2025-06-03T22:01:58.005" v="1438"/>
          <ac:picMkLst>
            <pc:docMk/>
            <pc:sldMk cId="2191387223" sldId="468"/>
            <ac:picMk id="8" creationId="{E2FF7D39-9027-43F6-95BE-204FFE22879A}"/>
          </ac:picMkLst>
        </pc:picChg>
        <pc:picChg chg="add del mod">
          <ac:chgData name="DeHart, Stephanie" userId="69486e51-f5a3-47fa-a1e8-d600d3da159f" providerId="ADAL" clId="{6EB0B98E-79CB-4196-9F72-0F830BCDB9ED}" dt="2025-06-03T22:02:31.125" v="1442" actId="164"/>
          <ac:picMkLst>
            <pc:docMk/>
            <pc:sldMk cId="2191387223" sldId="468"/>
            <ac:picMk id="10" creationId="{CE98CB88-003D-4BFB-8489-303A5B36F957}"/>
          </ac:picMkLst>
        </pc:picChg>
        <pc:picChg chg="add del mod">
          <ac:chgData name="DeHart, Stephanie" userId="69486e51-f5a3-47fa-a1e8-d600d3da159f" providerId="ADAL" clId="{6EB0B98E-79CB-4196-9F72-0F830BCDB9ED}" dt="2025-06-03T22:02:31.125" v="1442" actId="164"/>
          <ac:picMkLst>
            <pc:docMk/>
            <pc:sldMk cId="2191387223" sldId="468"/>
            <ac:picMk id="11" creationId="{C6AC1B84-1910-43DD-9AD5-2FE3765399F9}"/>
          </ac:picMkLst>
        </pc:picChg>
        <pc:picChg chg="add del mod">
          <ac:chgData name="DeHart, Stephanie" userId="69486e51-f5a3-47fa-a1e8-d600d3da159f" providerId="ADAL" clId="{6EB0B98E-79CB-4196-9F72-0F830BCDB9ED}" dt="2025-06-03T22:02:31.125" v="1442" actId="164"/>
          <ac:picMkLst>
            <pc:docMk/>
            <pc:sldMk cId="2191387223" sldId="468"/>
            <ac:picMk id="12" creationId="{82F0A81C-BE17-4D10-B769-BBD3E1D1227B}"/>
          </ac:picMkLst>
        </pc:picChg>
        <pc:picChg chg="add del mod">
          <ac:chgData name="DeHart, Stephanie" userId="69486e51-f5a3-47fa-a1e8-d600d3da159f" providerId="ADAL" clId="{6EB0B98E-79CB-4196-9F72-0F830BCDB9ED}" dt="2025-06-03T22:02:31.125" v="1442" actId="164"/>
          <ac:picMkLst>
            <pc:docMk/>
            <pc:sldMk cId="2191387223" sldId="468"/>
            <ac:picMk id="13" creationId="{8B401B3C-27E6-4456-B428-42193772FF22}"/>
          </ac:picMkLst>
        </pc:picChg>
        <pc:picChg chg="add del mod">
          <ac:chgData name="DeHart, Stephanie" userId="69486e51-f5a3-47fa-a1e8-d600d3da159f" providerId="ADAL" clId="{6EB0B98E-79CB-4196-9F72-0F830BCDB9ED}" dt="2025-06-03T22:02:31.125" v="1442" actId="164"/>
          <ac:picMkLst>
            <pc:docMk/>
            <pc:sldMk cId="2191387223" sldId="468"/>
            <ac:picMk id="14" creationId="{3C09DDC2-F242-454D-9AA5-33C1AB3C46E5}"/>
          </ac:picMkLst>
        </pc:picChg>
      </pc:sldChg>
      <pc:sldChg chg="modSp new mod">
        <pc:chgData name="DeHart, Stephanie" userId="69486e51-f5a3-47fa-a1e8-d600d3da159f" providerId="ADAL" clId="{6EB0B98E-79CB-4196-9F72-0F830BCDB9ED}" dt="2025-06-03T22:07:13.411" v="1572" actId="207"/>
        <pc:sldMkLst>
          <pc:docMk/>
          <pc:sldMk cId="2232746600" sldId="469"/>
        </pc:sldMkLst>
        <pc:spChg chg="mod">
          <ac:chgData name="DeHart, Stephanie" userId="69486e51-f5a3-47fa-a1e8-d600d3da159f" providerId="ADAL" clId="{6EB0B98E-79CB-4196-9F72-0F830BCDB9ED}" dt="2025-06-03T22:04:49.505" v="1562" actId="20577"/>
          <ac:spMkLst>
            <pc:docMk/>
            <pc:sldMk cId="2232746600" sldId="469"/>
            <ac:spMk id="2" creationId="{002874F3-17AA-4AA4-8FA9-D12A8531A98A}"/>
          </ac:spMkLst>
        </pc:spChg>
        <pc:spChg chg="mod">
          <ac:chgData name="DeHart, Stephanie" userId="69486e51-f5a3-47fa-a1e8-d600d3da159f" providerId="ADAL" clId="{6EB0B98E-79CB-4196-9F72-0F830BCDB9ED}" dt="2025-06-03T22:07:13.411" v="1572" actId="207"/>
          <ac:spMkLst>
            <pc:docMk/>
            <pc:sldMk cId="2232746600" sldId="469"/>
            <ac:spMk id="3" creationId="{F80BB427-0BBD-46C7-BFE6-348653A6D7BF}"/>
          </ac:spMkLst>
        </pc:spChg>
      </pc:sldChg>
      <pc:sldChg chg="modSp new mod">
        <pc:chgData name="DeHart, Stephanie" userId="69486e51-f5a3-47fa-a1e8-d600d3da159f" providerId="ADAL" clId="{6EB0B98E-79CB-4196-9F72-0F830BCDB9ED}" dt="2025-06-03T22:45:20.644" v="2417" actId="20577"/>
        <pc:sldMkLst>
          <pc:docMk/>
          <pc:sldMk cId="732734580" sldId="470"/>
        </pc:sldMkLst>
        <pc:spChg chg="mod">
          <ac:chgData name="DeHart, Stephanie" userId="69486e51-f5a3-47fa-a1e8-d600d3da159f" providerId="ADAL" clId="{6EB0B98E-79CB-4196-9F72-0F830BCDB9ED}" dt="2025-06-03T22:06:18.776" v="1567" actId="20577"/>
          <ac:spMkLst>
            <pc:docMk/>
            <pc:sldMk cId="732734580" sldId="470"/>
            <ac:spMk id="2" creationId="{123B476C-9942-44B1-A090-796E837F2292}"/>
          </ac:spMkLst>
        </pc:spChg>
        <pc:spChg chg="mod">
          <ac:chgData name="DeHart, Stephanie" userId="69486e51-f5a3-47fa-a1e8-d600d3da159f" providerId="ADAL" clId="{6EB0B98E-79CB-4196-9F72-0F830BCDB9ED}" dt="2025-06-03T22:45:20.644" v="2417" actId="20577"/>
          <ac:spMkLst>
            <pc:docMk/>
            <pc:sldMk cId="732734580" sldId="470"/>
            <ac:spMk id="3" creationId="{679F1788-C847-4A85-8BAB-365D3F9A77DD}"/>
          </ac:spMkLst>
        </pc:spChg>
      </pc:sldChg>
      <pc:sldChg chg="addSp modSp new mod modAnim chgLayout">
        <pc:chgData name="DeHart, Stephanie" userId="69486e51-f5a3-47fa-a1e8-d600d3da159f" providerId="ADAL" clId="{6EB0B98E-79CB-4196-9F72-0F830BCDB9ED}" dt="2025-06-04T01:32:07.458" v="2936"/>
        <pc:sldMkLst>
          <pc:docMk/>
          <pc:sldMk cId="892418202" sldId="471"/>
        </pc:sldMkLst>
        <pc:spChg chg="mod ord">
          <ac:chgData name="DeHart, Stephanie" userId="69486e51-f5a3-47fa-a1e8-d600d3da159f" providerId="ADAL" clId="{6EB0B98E-79CB-4196-9F72-0F830BCDB9ED}" dt="2025-06-04T01:23:26.176" v="2743" actId="20577"/>
          <ac:spMkLst>
            <pc:docMk/>
            <pc:sldMk cId="892418202" sldId="471"/>
            <ac:spMk id="2" creationId="{B2CDEEF1-22BC-427E-8EA5-CA803B2A387A}"/>
          </ac:spMkLst>
        </pc:spChg>
        <pc:spChg chg="mod ord">
          <ac:chgData name="DeHart, Stephanie" userId="69486e51-f5a3-47fa-a1e8-d600d3da159f" providerId="ADAL" clId="{6EB0B98E-79CB-4196-9F72-0F830BCDB9ED}" dt="2025-06-04T01:24:29.128" v="2788" actId="20577"/>
          <ac:spMkLst>
            <pc:docMk/>
            <pc:sldMk cId="892418202" sldId="471"/>
            <ac:spMk id="3" creationId="{791E5190-2A96-47DF-800C-7CB94AA3CF80}"/>
          </ac:spMkLst>
        </pc:spChg>
        <pc:spChg chg="mod ord">
          <ac:chgData name="DeHart, Stephanie" userId="69486e51-f5a3-47fa-a1e8-d600d3da159f" providerId="ADAL" clId="{6EB0B98E-79CB-4196-9F72-0F830BCDB9ED}" dt="2025-06-04T01:23:24.581" v="2742" actId="700"/>
          <ac:spMkLst>
            <pc:docMk/>
            <pc:sldMk cId="892418202" sldId="471"/>
            <ac:spMk id="4" creationId="{90C12AFA-DCFE-42E7-BD24-C757B0DDED31}"/>
          </ac:spMkLst>
        </pc:spChg>
        <pc:spChg chg="mod ord">
          <ac:chgData name="DeHart, Stephanie" userId="69486e51-f5a3-47fa-a1e8-d600d3da159f" providerId="ADAL" clId="{6EB0B98E-79CB-4196-9F72-0F830BCDB9ED}" dt="2025-06-04T01:23:24.581" v="2742" actId="700"/>
          <ac:spMkLst>
            <pc:docMk/>
            <pc:sldMk cId="892418202" sldId="471"/>
            <ac:spMk id="5" creationId="{A32543BF-721C-48BC-96F8-1B7C8E9FCD4E}"/>
          </ac:spMkLst>
        </pc:spChg>
        <pc:grpChg chg="add mod">
          <ac:chgData name="DeHart, Stephanie" userId="69486e51-f5a3-47fa-a1e8-d600d3da159f" providerId="ADAL" clId="{6EB0B98E-79CB-4196-9F72-0F830BCDB9ED}" dt="2025-06-04T01:24:03.759" v="2784" actId="1038"/>
          <ac:grpSpMkLst>
            <pc:docMk/>
            <pc:sldMk cId="892418202" sldId="471"/>
            <ac:grpSpMk id="6" creationId="{ED46A2E5-6B7E-4853-9750-89D3E620C997}"/>
          </ac:grpSpMkLst>
        </pc:grpChg>
        <pc:picChg chg="mod">
          <ac:chgData name="DeHart, Stephanie" userId="69486e51-f5a3-47fa-a1e8-d600d3da159f" providerId="ADAL" clId="{6EB0B98E-79CB-4196-9F72-0F830BCDB9ED}" dt="2025-06-03T22:12:40.617" v="1735"/>
          <ac:picMkLst>
            <pc:docMk/>
            <pc:sldMk cId="892418202" sldId="471"/>
            <ac:picMk id="7" creationId="{CD9AD59B-64A6-4AC6-932E-82DBC29C39B1}"/>
          </ac:picMkLst>
        </pc:picChg>
        <pc:picChg chg="mod">
          <ac:chgData name="DeHart, Stephanie" userId="69486e51-f5a3-47fa-a1e8-d600d3da159f" providerId="ADAL" clId="{6EB0B98E-79CB-4196-9F72-0F830BCDB9ED}" dt="2025-06-03T22:12:40.617" v="1735"/>
          <ac:picMkLst>
            <pc:docMk/>
            <pc:sldMk cId="892418202" sldId="471"/>
            <ac:picMk id="8" creationId="{838469C5-045F-4EE9-A319-E5E84CDF3E77}"/>
          </ac:picMkLst>
        </pc:picChg>
        <pc:picChg chg="mod">
          <ac:chgData name="DeHart, Stephanie" userId="69486e51-f5a3-47fa-a1e8-d600d3da159f" providerId="ADAL" clId="{6EB0B98E-79CB-4196-9F72-0F830BCDB9ED}" dt="2025-06-03T22:12:40.617" v="1735"/>
          <ac:picMkLst>
            <pc:docMk/>
            <pc:sldMk cId="892418202" sldId="471"/>
            <ac:picMk id="9" creationId="{E5C8FCA8-14B0-4336-B64C-88BDD636C550}"/>
          </ac:picMkLst>
        </pc:picChg>
        <pc:picChg chg="mod">
          <ac:chgData name="DeHart, Stephanie" userId="69486e51-f5a3-47fa-a1e8-d600d3da159f" providerId="ADAL" clId="{6EB0B98E-79CB-4196-9F72-0F830BCDB9ED}" dt="2025-06-03T22:12:40.617" v="1735"/>
          <ac:picMkLst>
            <pc:docMk/>
            <pc:sldMk cId="892418202" sldId="471"/>
            <ac:picMk id="10" creationId="{76A54EB8-F10B-4782-9CFB-4B5C2804E3A5}"/>
          </ac:picMkLst>
        </pc:picChg>
        <pc:picChg chg="mod">
          <ac:chgData name="DeHart, Stephanie" userId="69486e51-f5a3-47fa-a1e8-d600d3da159f" providerId="ADAL" clId="{6EB0B98E-79CB-4196-9F72-0F830BCDB9ED}" dt="2025-06-03T22:12:40.617" v="1735"/>
          <ac:picMkLst>
            <pc:docMk/>
            <pc:sldMk cId="892418202" sldId="471"/>
            <ac:picMk id="11" creationId="{A1E1009A-D7E8-433B-95CA-1644767BC76F}"/>
          </ac:picMkLst>
        </pc:picChg>
        <pc:picChg chg="mod">
          <ac:chgData name="DeHart, Stephanie" userId="69486e51-f5a3-47fa-a1e8-d600d3da159f" providerId="ADAL" clId="{6EB0B98E-79CB-4196-9F72-0F830BCDB9ED}" dt="2025-06-03T22:12:40.617" v="1735"/>
          <ac:picMkLst>
            <pc:docMk/>
            <pc:sldMk cId="892418202" sldId="471"/>
            <ac:picMk id="12" creationId="{D655A56B-1FFC-4860-959D-B0F428EED123}"/>
          </ac:picMkLst>
        </pc:picChg>
      </pc:sldChg>
      <pc:sldChg chg="addSp delSp modSp add mod modAnim">
        <pc:chgData name="DeHart, Stephanie" userId="69486e51-f5a3-47fa-a1e8-d600d3da159f" providerId="ADAL" clId="{6EB0B98E-79CB-4196-9F72-0F830BCDB9ED}" dt="2025-06-04T01:48:20.725" v="2969" actId="20577"/>
        <pc:sldMkLst>
          <pc:docMk/>
          <pc:sldMk cId="95049290" sldId="472"/>
        </pc:sldMkLst>
        <pc:spChg chg="mod">
          <ac:chgData name="DeHart, Stephanie" userId="69486e51-f5a3-47fa-a1e8-d600d3da159f" providerId="ADAL" clId="{6EB0B98E-79CB-4196-9F72-0F830BCDB9ED}" dt="2025-06-04T01:30:09.275" v="2902" actId="113"/>
          <ac:spMkLst>
            <pc:docMk/>
            <pc:sldMk cId="95049290" sldId="472"/>
            <ac:spMk id="2" creationId="{B2CDEEF1-22BC-427E-8EA5-CA803B2A387A}"/>
          </ac:spMkLst>
        </pc:spChg>
        <pc:spChg chg="mod">
          <ac:chgData name="DeHart, Stephanie" userId="69486e51-f5a3-47fa-a1e8-d600d3da159f" providerId="ADAL" clId="{6EB0B98E-79CB-4196-9F72-0F830BCDB9ED}" dt="2025-06-04T01:48:20.725" v="2969" actId="20577"/>
          <ac:spMkLst>
            <pc:docMk/>
            <pc:sldMk cId="95049290" sldId="472"/>
            <ac:spMk id="3" creationId="{791E5190-2A96-47DF-800C-7CB94AA3CF80}"/>
          </ac:spMkLst>
        </pc:spChg>
        <pc:grpChg chg="del">
          <ac:chgData name="DeHart, Stephanie" userId="69486e51-f5a3-47fa-a1e8-d600d3da159f" providerId="ADAL" clId="{6EB0B98E-79CB-4196-9F72-0F830BCDB9ED}" dt="2025-06-03T22:16:57.477" v="1954" actId="478"/>
          <ac:grpSpMkLst>
            <pc:docMk/>
            <pc:sldMk cId="95049290" sldId="472"/>
            <ac:grpSpMk id="6" creationId="{ED46A2E5-6B7E-4853-9750-89D3E620C997}"/>
          </ac:grpSpMkLst>
        </pc:grpChg>
        <pc:picChg chg="add mod">
          <ac:chgData name="DeHart, Stephanie" userId="69486e51-f5a3-47fa-a1e8-d600d3da159f" providerId="ADAL" clId="{6EB0B98E-79CB-4196-9F72-0F830BCDB9ED}" dt="2025-06-04T01:28:50.399" v="2859" actId="1036"/>
          <ac:picMkLst>
            <pc:docMk/>
            <pc:sldMk cId="95049290" sldId="472"/>
            <ac:picMk id="13" creationId="{56CC6864-F14B-4D12-8219-19723098BA59}"/>
          </ac:picMkLst>
        </pc:picChg>
      </pc:sldChg>
      <pc:sldChg chg="addSp delSp modSp add mod modAnim">
        <pc:chgData name="DeHart, Stephanie" userId="69486e51-f5a3-47fa-a1e8-d600d3da159f" providerId="ADAL" clId="{6EB0B98E-79CB-4196-9F72-0F830BCDB9ED}" dt="2025-06-04T01:32:01.865" v="2934"/>
        <pc:sldMkLst>
          <pc:docMk/>
          <pc:sldMk cId="3571049543" sldId="473"/>
        </pc:sldMkLst>
        <pc:spChg chg="mod">
          <ac:chgData name="DeHart, Stephanie" userId="69486e51-f5a3-47fa-a1e8-d600d3da159f" providerId="ADAL" clId="{6EB0B98E-79CB-4196-9F72-0F830BCDB9ED}" dt="2025-06-04T01:30:19.191" v="2911" actId="20577"/>
          <ac:spMkLst>
            <pc:docMk/>
            <pc:sldMk cId="3571049543" sldId="473"/>
            <ac:spMk id="2" creationId="{B2CDEEF1-22BC-427E-8EA5-CA803B2A387A}"/>
          </ac:spMkLst>
        </pc:spChg>
        <pc:spChg chg="mod">
          <ac:chgData name="DeHart, Stephanie" userId="69486e51-f5a3-47fa-a1e8-d600d3da159f" providerId="ADAL" clId="{6EB0B98E-79CB-4196-9F72-0F830BCDB9ED}" dt="2025-06-04T01:30:36.505" v="2916" actId="27636"/>
          <ac:spMkLst>
            <pc:docMk/>
            <pc:sldMk cId="3571049543" sldId="473"/>
            <ac:spMk id="3" creationId="{791E5190-2A96-47DF-800C-7CB94AA3CF80}"/>
          </ac:spMkLst>
        </pc:spChg>
        <pc:grpChg chg="add mod">
          <ac:chgData name="DeHart, Stephanie" userId="69486e51-f5a3-47fa-a1e8-d600d3da159f" providerId="ADAL" clId="{6EB0B98E-79CB-4196-9F72-0F830BCDB9ED}" dt="2025-06-04T01:31:28.118" v="2928" actId="1076"/>
          <ac:grpSpMkLst>
            <pc:docMk/>
            <pc:sldMk cId="3571049543" sldId="473"/>
            <ac:grpSpMk id="7" creationId="{8B693788-DB8D-4570-80F4-9B8759AA8635}"/>
          </ac:grpSpMkLst>
        </pc:grpChg>
        <pc:picChg chg="mod">
          <ac:chgData name="DeHart, Stephanie" userId="69486e51-f5a3-47fa-a1e8-d600d3da159f" providerId="ADAL" clId="{6EB0B98E-79CB-4196-9F72-0F830BCDB9ED}" dt="2025-06-04T01:30:31.849" v="2913"/>
          <ac:picMkLst>
            <pc:docMk/>
            <pc:sldMk cId="3571049543" sldId="473"/>
            <ac:picMk id="8" creationId="{161397A0-45FE-4DD3-B292-69BF38FFD6C6}"/>
          </ac:picMkLst>
        </pc:picChg>
        <pc:picChg chg="mod">
          <ac:chgData name="DeHart, Stephanie" userId="69486e51-f5a3-47fa-a1e8-d600d3da159f" providerId="ADAL" clId="{6EB0B98E-79CB-4196-9F72-0F830BCDB9ED}" dt="2025-06-04T01:30:31.849" v="2913"/>
          <ac:picMkLst>
            <pc:docMk/>
            <pc:sldMk cId="3571049543" sldId="473"/>
            <ac:picMk id="9" creationId="{FBA3A17A-D0FF-4204-8976-EE98C3909AB0}"/>
          </ac:picMkLst>
        </pc:picChg>
        <pc:picChg chg="mod">
          <ac:chgData name="DeHart, Stephanie" userId="69486e51-f5a3-47fa-a1e8-d600d3da159f" providerId="ADAL" clId="{6EB0B98E-79CB-4196-9F72-0F830BCDB9ED}" dt="2025-06-04T01:30:31.849" v="2913"/>
          <ac:picMkLst>
            <pc:docMk/>
            <pc:sldMk cId="3571049543" sldId="473"/>
            <ac:picMk id="10" creationId="{69E4F4BD-59D4-4C76-88A0-F14833262CE1}"/>
          </ac:picMkLst>
        </pc:picChg>
        <pc:picChg chg="mod">
          <ac:chgData name="DeHart, Stephanie" userId="69486e51-f5a3-47fa-a1e8-d600d3da159f" providerId="ADAL" clId="{6EB0B98E-79CB-4196-9F72-0F830BCDB9ED}" dt="2025-06-04T01:30:31.849" v="2913"/>
          <ac:picMkLst>
            <pc:docMk/>
            <pc:sldMk cId="3571049543" sldId="473"/>
            <ac:picMk id="11" creationId="{5D648CA7-D40A-4825-977C-FFFDD46A3863}"/>
          </ac:picMkLst>
        </pc:picChg>
        <pc:picChg chg="mod">
          <ac:chgData name="DeHart, Stephanie" userId="69486e51-f5a3-47fa-a1e8-d600d3da159f" providerId="ADAL" clId="{6EB0B98E-79CB-4196-9F72-0F830BCDB9ED}" dt="2025-06-04T01:30:31.849" v="2913"/>
          <ac:picMkLst>
            <pc:docMk/>
            <pc:sldMk cId="3571049543" sldId="473"/>
            <ac:picMk id="12" creationId="{CCDFED99-C5CC-41DC-8AF0-C143E607D439}"/>
          </ac:picMkLst>
        </pc:picChg>
        <pc:picChg chg="del">
          <ac:chgData name="DeHart, Stephanie" userId="69486e51-f5a3-47fa-a1e8-d600d3da159f" providerId="ADAL" clId="{6EB0B98E-79CB-4196-9F72-0F830BCDB9ED}" dt="2025-06-04T01:30:25.872" v="2912" actId="478"/>
          <ac:picMkLst>
            <pc:docMk/>
            <pc:sldMk cId="3571049543" sldId="473"/>
            <ac:picMk id="13" creationId="{56CC6864-F14B-4D12-8219-19723098BA59}"/>
          </ac:picMkLst>
        </pc:picChg>
        <pc:picChg chg="mod">
          <ac:chgData name="DeHart, Stephanie" userId="69486e51-f5a3-47fa-a1e8-d600d3da159f" providerId="ADAL" clId="{6EB0B98E-79CB-4196-9F72-0F830BCDB9ED}" dt="2025-06-04T01:30:31.849" v="2913"/>
          <ac:picMkLst>
            <pc:docMk/>
            <pc:sldMk cId="3571049543" sldId="473"/>
            <ac:picMk id="14" creationId="{E0555956-1DDE-44EC-BF1E-E4AC31DA9B75}"/>
          </ac:picMkLst>
        </pc:picChg>
      </pc:sldChg>
      <pc:sldChg chg="addSp delSp modSp new mod">
        <pc:chgData name="DeHart, Stephanie" userId="69486e51-f5a3-47fa-a1e8-d600d3da159f" providerId="ADAL" clId="{6EB0B98E-79CB-4196-9F72-0F830BCDB9ED}" dt="2025-06-04T01:44:41.277" v="2968" actId="1036"/>
        <pc:sldMkLst>
          <pc:docMk/>
          <pc:sldMk cId="4189068550" sldId="474"/>
        </pc:sldMkLst>
        <pc:spChg chg="mod">
          <ac:chgData name="DeHart, Stephanie" userId="69486e51-f5a3-47fa-a1e8-d600d3da159f" providerId="ADAL" clId="{6EB0B98E-79CB-4196-9F72-0F830BCDB9ED}" dt="2025-06-03T22:21:37.037" v="2253" actId="20577"/>
          <ac:spMkLst>
            <pc:docMk/>
            <pc:sldMk cId="4189068550" sldId="474"/>
            <ac:spMk id="2" creationId="{C96310B1-3E25-44A8-A981-DB89F2EED59E}"/>
          </ac:spMkLst>
        </pc:spChg>
        <pc:spChg chg="del">
          <ac:chgData name="DeHart, Stephanie" userId="69486e51-f5a3-47fa-a1e8-d600d3da159f" providerId="ADAL" clId="{6EB0B98E-79CB-4196-9F72-0F830BCDB9ED}" dt="2025-06-03T22:21:40.873" v="2254"/>
          <ac:spMkLst>
            <pc:docMk/>
            <pc:sldMk cId="4189068550" sldId="474"/>
            <ac:spMk id="3" creationId="{9AC9F043-B4BD-4DB5-A85E-AA84E1535DD4}"/>
          </ac:spMkLst>
        </pc:spChg>
        <pc:spChg chg="add del mod">
          <ac:chgData name="DeHart, Stephanie" userId="69486e51-f5a3-47fa-a1e8-d600d3da159f" providerId="ADAL" clId="{6EB0B98E-79CB-4196-9F72-0F830BCDB9ED}" dt="2025-06-04T01:17:04.803" v="2630" actId="931"/>
          <ac:spMkLst>
            <pc:docMk/>
            <pc:sldMk cId="4189068550" sldId="474"/>
            <ac:spMk id="7" creationId="{E7B11AF5-1D61-4285-AE0D-E96DE8073C00}"/>
          </ac:spMkLst>
        </pc:spChg>
        <pc:spChg chg="add del mod">
          <ac:chgData name="DeHart, Stephanie" userId="69486e51-f5a3-47fa-a1e8-d600d3da159f" providerId="ADAL" clId="{6EB0B98E-79CB-4196-9F72-0F830BCDB9ED}" dt="2025-06-04T01:43:59.131" v="2939" actId="931"/>
          <ac:spMkLst>
            <pc:docMk/>
            <pc:sldMk cId="4189068550" sldId="474"/>
            <ac:spMk id="11" creationId="{F0CBDC6B-C9E3-4539-8430-E7F51CB1D5A3}"/>
          </ac:spMkLst>
        </pc:spChg>
        <pc:spChg chg="add del mod">
          <ac:chgData name="DeHart, Stephanie" userId="69486e51-f5a3-47fa-a1e8-d600d3da159f" providerId="ADAL" clId="{6EB0B98E-79CB-4196-9F72-0F830BCDB9ED}" dt="2025-06-04T01:44:15.738" v="2941" actId="931"/>
          <ac:spMkLst>
            <pc:docMk/>
            <pc:sldMk cId="4189068550" sldId="474"/>
            <ac:spMk id="15" creationId="{5681430B-1ED4-4FE8-A489-D7C754E05A38}"/>
          </ac:spMkLst>
        </pc:spChg>
        <pc:picChg chg="add del mod">
          <ac:chgData name="DeHart, Stephanie" userId="69486e51-f5a3-47fa-a1e8-d600d3da159f" providerId="ADAL" clId="{6EB0B98E-79CB-4196-9F72-0F830BCDB9ED}" dt="2025-06-04T01:16:39.713" v="2629" actId="478"/>
          <ac:picMkLst>
            <pc:docMk/>
            <pc:sldMk cId="4189068550" sldId="474"/>
            <ac:picMk id="6" creationId="{469D0AE8-459D-4108-9218-4CDD3E460D11}"/>
          </ac:picMkLst>
        </pc:picChg>
        <pc:picChg chg="add del mod">
          <ac:chgData name="DeHart, Stephanie" userId="69486e51-f5a3-47fa-a1e8-d600d3da159f" providerId="ADAL" clId="{6EB0B98E-79CB-4196-9F72-0F830BCDB9ED}" dt="2025-06-04T01:43:47.994" v="2938" actId="478"/>
          <ac:picMkLst>
            <pc:docMk/>
            <pc:sldMk cId="4189068550" sldId="474"/>
            <ac:picMk id="9" creationId="{44FA8007-B126-4E63-A221-CF7DD3C3012C}"/>
          </ac:picMkLst>
        </pc:picChg>
        <pc:picChg chg="add del mod">
          <ac:chgData name="DeHart, Stephanie" userId="69486e51-f5a3-47fa-a1e8-d600d3da159f" providerId="ADAL" clId="{6EB0B98E-79CB-4196-9F72-0F830BCDB9ED}" dt="2025-06-04T01:44:00.615" v="2940" actId="478"/>
          <ac:picMkLst>
            <pc:docMk/>
            <pc:sldMk cId="4189068550" sldId="474"/>
            <ac:picMk id="13" creationId="{0EB3C4E4-7E2B-4E5E-945F-1872813554E3}"/>
          </ac:picMkLst>
        </pc:picChg>
        <pc:picChg chg="add mod">
          <ac:chgData name="DeHart, Stephanie" userId="69486e51-f5a3-47fa-a1e8-d600d3da159f" providerId="ADAL" clId="{6EB0B98E-79CB-4196-9F72-0F830BCDB9ED}" dt="2025-06-04T01:44:41.277" v="2968" actId="1036"/>
          <ac:picMkLst>
            <pc:docMk/>
            <pc:sldMk cId="4189068550" sldId="474"/>
            <ac:picMk id="17" creationId="{B42579C6-B42C-4EC0-A4D7-879FD66E983D}"/>
          </ac:picMkLst>
        </pc:picChg>
      </pc:sldChg>
      <pc:sldChg chg="addSp delSp modSp new add del mod ord">
        <pc:chgData name="DeHart, Stephanie" userId="69486e51-f5a3-47fa-a1e8-d600d3da159f" providerId="ADAL" clId="{6EB0B98E-79CB-4196-9F72-0F830BCDB9ED}" dt="2025-06-04T01:16:35.806" v="2628" actId="20577"/>
        <pc:sldMkLst>
          <pc:docMk/>
          <pc:sldMk cId="4107617534" sldId="475"/>
        </pc:sldMkLst>
        <pc:spChg chg="mod">
          <ac:chgData name="DeHart, Stephanie" userId="69486e51-f5a3-47fa-a1e8-d600d3da159f" providerId="ADAL" clId="{6EB0B98E-79CB-4196-9F72-0F830BCDB9ED}" dt="2025-06-04T01:16:35.806" v="2628" actId="20577"/>
          <ac:spMkLst>
            <pc:docMk/>
            <pc:sldMk cId="4107617534" sldId="475"/>
            <ac:spMk id="2" creationId="{5CE5134B-F2C6-4050-BD21-573F475D0858}"/>
          </ac:spMkLst>
        </pc:spChg>
        <pc:spChg chg="del">
          <ac:chgData name="DeHart, Stephanie" userId="69486e51-f5a3-47fa-a1e8-d600d3da159f" providerId="ADAL" clId="{6EB0B98E-79CB-4196-9F72-0F830BCDB9ED}" dt="2025-06-03T22:22:16.179" v="2300"/>
          <ac:spMkLst>
            <pc:docMk/>
            <pc:sldMk cId="4107617534" sldId="475"/>
            <ac:spMk id="3" creationId="{7F297B3A-BE5C-4C0D-BD8B-5A573878EE06}"/>
          </ac:spMkLst>
        </pc:spChg>
        <pc:picChg chg="add mod">
          <ac:chgData name="DeHart, Stephanie" userId="69486e51-f5a3-47fa-a1e8-d600d3da159f" providerId="ADAL" clId="{6EB0B98E-79CB-4196-9F72-0F830BCDB9ED}" dt="2025-06-03T22:22:16.179" v="2300"/>
          <ac:picMkLst>
            <pc:docMk/>
            <pc:sldMk cId="4107617534" sldId="475"/>
            <ac:picMk id="6" creationId="{710C7A16-3490-45CD-BEF1-9928EE0FE55C}"/>
          </ac:picMkLst>
        </pc:picChg>
      </pc:sldChg>
      <pc:sldChg chg="addSp delSp modSp new mod">
        <pc:chgData name="DeHart, Stephanie" userId="69486e51-f5a3-47fa-a1e8-d600d3da159f" providerId="ADAL" clId="{6EB0B98E-79CB-4196-9F72-0F830BCDB9ED}" dt="2025-06-03T22:24:18.886" v="2362" actId="242"/>
        <pc:sldMkLst>
          <pc:docMk/>
          <pc:sldMk cId="27221209" sldId="476"/>
        </pc:sldMkLst>
        <pc:spChg chg="mod">
          <ac:chgData name="DeHart, Stephanie" userId="69486e51-f5a3-47fa-a1e8-d600d3da159f" providerId="ADAL" clId="{6EB0B98E-79CB-4196-9F72-0F830BCDB9ED}" dt="2025-06-03T22:24:18.886" v="2362" actId="242"/>
          <ac:spMkLst>
            <pc:docMk/>
            <pc:sldMk cId="27221209" sldId="476"/>
            <ac:spMk id="2" creationId="{D89D6E93-A043-4265-B8C4-8A8884195342}"/>
          </ac:spMkLst>
        </pc:spChg>
        <pc:spChg chg="mod">
          <ac:chgData name="DeHart, Stephanie" userId="69486e51-f5a3-47fa-a1e8-d600d3da159f" providerId="ADAL" clId="{6EB0B98E-79CB-4196-9F72-0F830BCDB9ED}" dt="2025-06-03T22:24:15.694" v="2361" actId="14100"/>
          <ac:spMkLst>
            <pc:docMk/>
            <pc:sldMk cId="27221209" sldId="476"/>
            <ac:spMk id="3" creationId="{6B038E3B-4E5D-4605-B2BD-B6AF7C633DB4}"/>
          </ac:spMkLst>
        </pc:spChg>
        <pc:graphicFrameChg chg="add del mod">
          <ac:chgData name="DeHart, Stephanie" userId="69486e51-f5a3-47fa-a1e8-d600d3da159f" providerId="ADAL" clId="{6EB0B98E-79CB-4196-9F72-0F830BCDB9ED}" dt="2025-06-03T22:23:52.449" v="2351" actId="478"/>
          <ac:graphicFrameMkLst>
            <pc:docMk/>
            <pc:sldMk cId="27221209" sldId="476"/>
            <ac:graphicFrameMk id="6" creationId="{73E22799-B33F-4BBC-981A-9734E4A7D402}"/>
          </ac:graphicFrameMkLst>
        </pc:graphicFrameChg>
        <pc:graphicFrameChg chg="add mod">
          <ac:chgData name="DeHart, Stephanie" userId="69486e51-f5a3-47fa-a1e8-d600d3da159f" providerId="ADAL" clId="{6EB0B98E-79CB-4196-9F72-0F830BCDB9ED}" dt="2025-06-03T22:24:09.227" v="2360" actId="1036"/>
          <ac:graphicFrameMkLst>
            <pc:docMk/>
            <pc:sldMk cId="27221209" sldId="476"/>
            <ac:graphicFrameMk id="7" creationId="{3A0087E8-B28F-4409-9C38-C1B931AE9937}"/>
          </ac:graphicFrameMkLst>
        </pc:graphicFrameChg>
      </pc:sldChg>
      <pc:sldMasterChg chg="modSp mod modSldLayout">
        <pc:chgData name="DeHart, Stephanie" userId="69486e51-f5a3-47fa-a1e8-d600d3da159f" providerId="ADAL" clId="{6EB0B98E-79CB-4196-9F72-0F830BCDB9ED}" dt="2025-06-03T21:15:03.993" v="375" actId="20577"/>
        <pc:sldMasterMkLst>
          <pc:docMk/>
          <pc:sldMasterMk cId="1167985422" sldId="2147483676"/>
        </pc:sldMasterMkLst>
        <pc:spChg chg="mod">
          <ac:chgData name="DeHart, Stephanie" userId="69486e51-f5a3-47fa-a1e8-d600d3da159f" providerId="ADAL" clId="{6EB0B98E-79CB-4196-9F72-0F830BCDB9ED}" dt="2025-06-03T21:04:07.471" v="25" actId="20577"/>
          <ac:spMkLst>
            <pc:docMk/>
            <pc:sldMasterMk cId="1167985422" sldId="2147483676"/>
            <ac:spMk id="5" creationId="{332C1DAF-B7B3-4CCB-B4B5-F571E947E252}"/>
          </ac:spMkLst>
        </pc:spChg>
        <pc:sldLayoutChg chg="modSp mod">
          <pc:chgData name="DeHart, Stephanie" userId="69486e51-f5a3-47fa-a1e8-d600d3da159f" providerId="ADAL" clId="{6EB0B98E-79CB-4196-9F72-0F830BCDB9ED}" dt="2025-06-03T21:04:15.138" v="26"/>
          <pc:sldLayoutMkLst>
            <pc:docMk/>
            <pc:sldMasterMk cId="1167985422" sldId="2147483676"/>
            <pc:sldLayoutMk cId="2105687576" sldId="2147483678"/>
          </pc:sldLayoutMkLst>
          <pc:spChg chg="mod">
            <ac:chgData name="DeHart, Stephanie" userId="69486e51-f5a3-47fa-a1e8-d600d3da159f" providerId="ADAL" clId="{6EB0B98E-79CB-4196-9F72-0F830BCDB9ED}" dt="2025-06-03T21:04:15.138" v="26"/>
            <ac:spMkLst>
              <pc:docMk/>
              <pc:sldMasterMk cId="1167985422" sldId="2147483676"/>
              <pc:sldLayoutMk cId="2105687576" sldId="2147483678"/>
              <ac:spMk id="5" creationId="{5F00E36B-72A7-4BFB-871F-DF9DC8F5C1EB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14:17.823" v="353" actId="20577"/>
          <pc:sldLayoutMkLst>
            <pc:docMk/>
            <pc:sldMasterMk cId="1167985422" sldId="2147483676"/>
            <pc:sldLayoutMk cId="1298948319" sldId="2147483679"/>
          </pc:sldLayoutMkLst>
          <pc:spChg chg="mod">
            <ac:chgData name="DeHart, Stephanie" userId="69486e51-f5a3-47fa-a1e8-d600d3da159f" providerId="ADAL" clId="{6EB0B98E-79CB-4196-9F72-0F830BCDB9ED}" dt="2025-06-03T21:04:17.981" v="27"/>
            <ac:spMkLst>
              <pc:docMk/>
              <pc:sldMasterMk cId="1167985422" sldId="2147483676"/>
              <pc:sldLayoutMk cId="1298948319" sldId="2147483679"/>
              <ac:spMk id="5" creationId="{6B320BCB-0D36-4D46-8629-90BEFC6592E6}"/>
            </ac:spMkLst>
          </pc:spChg>
          <pc:spChg chg="mod">
            <ac:chgData name="DeHart, Stephanie" userId="69486e51-f5a3-47fa-a1e8-d600d3da159f" providerId="ADAL" clId="{6EB0B98E-79CB-4196-9F72-0F830BCDB9ED}" dt="2025-06-03T21:14:12.601" v="350" actId="20577"/>
            <ac:spMkLst>
              <pc:docMk/>
              <pc:sldMasterMk cId="1167985422" sldId="2147483676"/>
              <pc:sldLayoutMk cId="1298948319" sldId="2147483679"/>
              <ac:spMk id="11" creationId="{755CA679-0D2B-45B6-83B0-7280FDB0ED6F}"/>
            </ac:spMkLst>
          </pc:spChg>
          <pc:spChg chg="mod">
            <ac:chgData name="DeHart, Stephanie" userId="69486e51-f5a3-47fa-a1e8-d600d3da159f" providerId="ADAL" clId="{6EB0B98E-79CB-4196-9F72-0F830BCDB9ED}" dt="2025-06-03T21:06:45.405" v="164" actId="6549"/>
            <ac:spMkLst>
              <pc:docMk/>
              <pc:sldMasterMk cId="1167985422" sldId="2147483676"/>
              <pc:sldLayoutMk cId="1298948319" sldId="2147483679"/>
              <ac:spMk id="14" creationId="{9DE5F75A-FF9F-4E3C-BE15-19F8344E8DA9}"/>
            </ac:spMkLst>
          </pc:spChg>
          <pc:spChg chg="mod">
            <ac:chgData name="DeHart, Stephanie" userId="69486e51-f5a3-47fa-a1e8-d600d3da159f" providerId="ADAL" clId="{6EB0B98E-79CB-4196-9F72-0F830BCDB9ED}" dt="2025-06-03T21:14:17.823" v="353" actId="20577"/>
            <ac:spMkLst>
              <pc:docMk/>
              <pc:sldMasterMk cId="1167985422" sldId="2147483676"/>
              <pc:sldLayoutMk cId="1298948319" sldId="2147483679"/>
              <ac:spMk id="15" creationId="{B664211F-F49E-4E67-8727-912EB3020255}"/>
            </ac:spMkLst>
          </pc:spChg>
          <pc:spChg chg="mod">
            <ac:chgData name="DeHart, Stephanie" userId="69486e51-f5a3-47fa-a1e8-d600d3da159f" providerId="ADAL" clId="{6EB0B98E-79CB-4196-9F72-0F830BCDB9ED}" dt="2025-06-03T21:07:13.552" v="172" actId="20577"/>
            <ac:spMkLst>
              <pc:docMk/>
              <pc:sldMasterMk cId="1167985422" sldId="2147483676"/>
              <pc:sldLayoutMk cId="1298948319" sldId="2147483679"/>
              <ac:spMk id="16" creationId="{A7CC695E-2F13-4A26-B6ED-514C7258A851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04:32.431" v="32"/>
          <pc:sldLayoutMkLst>
            <pc:docMk/>
            <pc:sldMasterMk cId="1167985422" sldId="2147483676"/>
            <pc:sldLayoutMk cId="2091454943" sldId="2147483684"/>
          </pc:sldLayoutMkLst>
          <pc:spChg chg="mod">
            <ac:chgData name="DeHart, Stephanie" userId="69486e51-f5a3-47fa-a1e8-d600d3da159f" providerId="ADAL" clId="{6EB0B98E-79CB-4196-9F72-0F830BCDB9ED}" dt="2025-06-03T21:04:32.431" v="32"/>
            <ac:spMkLst>
              <pc:docMk/>
              <pc:sldMasterMk cId="1167985422" sldId="2147483676"/>
              <pc:sldLayoutMk cId="2091454943" sldId="2147483684"/>
              <ac:spMk id="6" creationId="{CC0C3E87-5695-445C-9BAA-AB58B0E3AB8E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04:34.452" v="33"/>
          <pc:sldLayoutMkLst>
            <pc:docMk/>
            <pc:sldMasterMk cId="1167985422" sldId="2147483676"/>
            <pc:sldLayoutMk cId="1805383455" sldId="2147483685"/>
          </pc:sldLayoutMkLst>
          <pc:spChg chg="mod">
            <ac:chgData name="DeHart, Stephanie" userId="69486e51-f5a3-47fa-a1e8-d600d3da159f" providerId="ADAL" clId="{6EB0B98E-79CB-4196-9F72-0F830BCDB9ED}" dt="2025-06-03T21:04:34.452" v="33"/>
            <ac:spMkLst>
              <pc:docMk/>
              <pc:sldMasterMk cId="1167985422" sldId="2147483676"/>
              <pc:sldLayoutMk cId="1805383455" sldId="2147483685"/>
              <ac:spMk id="8" creationId="{16267A56-5B1E-4138-AFE4-DC2743105ED4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04:37.254" v="34"/>
          <pc:sldLayoutMkLst>
            <pc:docMk/>
            <pc:sldMasterMk cId="1167985422" sldId="2147483676"/>
            <pc:sldLayoutMk cId="955264674" sldId="2147483686"/>
          </pc:sldLayoutMkLst>
          <pc:spChg chg="mod">
            <ac:chgData name="DeHart, Stephanie" userId="69486e51-f5a3-47fa-a1e8-d600d3da159f" providerId="ADAL" clId="{6EB0B98E-79CB-4196-9F72-0F830BCDB9ED}" dt="2025-06-03T21:04:37.254" v="34"/>
            <ac:spMkLst>
              <pc:docMk/>
              <pc:sldMasterMk cId="1167985422" sldId="2147483676"/>
              <pc:sldLayoutMk cId="955264674" sldId="2147483686"/>
              <ac:spMk id="4" creationId="{208168B5-AA0D-4129-B0C3-575E5C748ABC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04:42.732" v="45" actId="20577"/>
          <pc:sldLayoutMkLst>
            <pc:docMk/>
            <pc:sldMasterMk cId="1167985422" sldId="2147483676"/>
            <pc:sldLayoutMk cId="3963347324" sldId="2147483687"/>
          </pc:sldLayoutMkLst>
          <pc:spChg chg="mod">
            <ac:chgData name="DeHart, Stephanie" userId="69486e51-f5a3-47fa-a1e8-d600d3da159f" providerId="ADAL" clId="{6EB0B98E-79CB-4196-9F72-0F830BCDB9ED}" dt="2025-06-03T21:04:42.732" v="45" actId="20577"/>
            <ac:spMkLst>
              <pc:docMk/>
              <pc:sldMasterMk cId="1167985422" sldId="2147483676"/>
              <pc:sldLayoutMk cId="3963347324" sldId="2147483687"/>
              <ac:spMk id="3" creationId="{F57F30D1-539C-4CFE-BE55-52E7001F6587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04:45.911" v="46"/>
          <pc:sldLayoutMkLst>
            <pc:docMk/>
            <pc:sldMasterMk cId="1167985422" sldId="2147483676"/>
            <pc:sldLayoutMk cId="2413060601" sldId="2147483688"/>
          </pc:sldLayoutMkLst>
          <pc:spChg chg="mod">
            <ac:chgData name="DeHart, Stephanie" userId="69486e51-f5a3-47fa-a1e8-d600d3da159f" providerId="ADAL" clId="{6EB0B98E-79CB-4196-9F72-0F830BCDB9ED}" dt="2025-06-03T21:04:45.911" v="46"/>
            <ac:spMkLst>
              <pc:docMk/>
              <pc:sldMasterMk cId="1167985422" sldId="2147483676"/>
              <pc:sldLayoutMk cId="2413060601" sldId="2147483688"/>
              <ac:spMk id="6" creationId="{EAF1D527-9DAD-447F-BC17-9564C029B382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04:48.840" v="47"/>
          <pc:sldLayoutMkLst>
            <pc:docMk/>
            <pc:sldMasterMk cId="1167985422" sldId="2147483676"/>
            <pc:sldLayoutMk cId="3200047597" sldId="2147483689"/>
          </pc:sldLayoutMkLst>
          <pc:spChg chg="mod">
            <ac:chgData name="DeHart, Stephanie" userId="69486e51-f5a3-47fa-a1e8-d600d3da159f" providerId="ADAL" clId="{6EB0B98E-79CB-4196-9F72-0F830BCDB9ED}" dt="2025-06-03T21:04:48.840" v="47"/>
            <ac:spMkLst>
              <pc:docMk/>
              <pc:sldMasterMk cId="1167985422" sldId="2147483676"/>
              <pc:sldLayoutMk cId="3200047597" sldId="2147483689"/>
              <ac:spMk id="6" creationId="{710C7CD0-7530-499C-8B67-E22F17195CDC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04:51.541" v="48"/>
          <pc:sldLayoutMkLst>
            <pc:docMk/>
            <pc:sldMasterMk cId="1167985422" sldId="2147483676"/>
            <pc:sldLayoutMk cId="4245021963" sldId="2147483690"/>
          </pc:sldLayoutMkLst>
          <pc:spChg chg="mod">
            <ac:chgData name="DeHart, Stephanie" userId="69486e51-f5a3-47fa-a1e8-d600d3da159f" providerId="ADAL" clId="{6EB0B98E-79CB-4196-9F72-0F830BCDB9ED}" dt="2025-06-03T21:04:51.541" v="48"/>
            <ac:spMkLst>
              <pc:docMk/>
              <pc:sldMasterMk cId="1167985422" sldId="2147483676"/>
              <pc:sldLayoutMk cId="4245021963" sldId="2147483690"/>
              <ac:spMk id="5" creationId="{96735957-CA61-496E-957A-F675B83B177B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04:53.271" v="49"/>
          <pc:sldLayoutMkLst>
            <pc:docMk/>
            <pc:sldMasterMk cId="1167985422" sldId="2147483676"/>
            <pc:sldLayoutMk cId="2201574909" sldId="2147483691"/>
          </pc:sldLayoutMkLst>
          <pc:spChg chg="mod">
            <ac:chgData name="DeHart, Stephanie" userId="69486e51-f5a3-47fa-a1e8-d600d3da159f" providerId="ADAL" clId="{6EB0B98E-79CB-4196-9F72-0F830BCDB9ED}" dt="2025-06-03T21:04:53.271" v="49"/>
            <ac:spMkLst>
              <pc:docMk/>
              <pc:sldMasterMk cId="1167985422" sldId="2147483676"/>
              <pc:sldLayoutMk cId="2201574909" sldId="2147483691"/>
              <ac:spMk id="5" creationId="{B32FA950-F7A6-4DC3-AE97-DCDB3D2912F8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14:35.861" v="358" actId="20577"/>
          <pc:sldLayoutMkLst>
            <pc:docMk/>
            <pc:sldMasterMk cId="1167985422" sldId="2147483676"/>
            <pc:sldLayoutMk cId="63551901" sldId="2147483696"/>
          </pc:sldLayoutMkLst>
          <pc:spChg chg="mod">
            <ac:chgData name="DeHart, Stephanie" userId="69486e51-f5a3-47fa-a1e8-d600d3da159f" providerId="ADAL" clId="{6EB0B98E-79CB-4196-9F72-0F830BCDB9ED}" dt="2025-06-03T21:04:20.281" v="28"/>
            <ac:spMkLst>
              <pc:docMk/>
              <pc:sldMasterMk cId="1167985422" sldId="2147483676"/>
              <pc:sldLayoutMk cId="63551901" sldId="2147483696"/>
              <ac:spMk id="5" creationId="{6B320BCB-0D36-4D46-8629-90BEFC6592E6}"/>
            </ac:spMkLst>
          </pc:spChg>
          <pc:spChg chg="mod">
            <ac:chgData name="DeHart, Stephanie" userId="69486e51-f5a3-47fa-a1e8-d600d3da159f" providerId="ADAL" clId="{6EB0B98E-79CB-4196-9F72-0F830BCDB9ED}" dt="2025-06-03T21:14:35.861" v="358" actId="20577"/>
            <ac:spMkLst>
              <pc:docMk/>
              <pc:sldMasterMk cId="1167985422" sldId="2147483676"/>
              <pc:sldLayoutMk cId="63551901" sldId="2147483696"/>
              <ac:spMk id="11" creationId="{755CA679-0D2B-45B6-83B0-7280FDB0ED6F}"/>
            </ac:spMkLst>
          </pc:spChg>
          <pc:spChg chg="mod">
            <ac:chgData name="DeHart, Stephanie" userId="69486e51-f5a3-47fa-a1e8-d600d3da159f" providerId="ADAL" clId="{6EB0B98E-79CB-4196-9F72-0F830BCDB9ED}" dt="2025-06-03T21:08:35.010" v="250"/>
            <ac:spMkLst>
              <pc:docMk/>
              <pc:sldMasterMk cId="1167985422" sldId="2147483676"/>
              <pc:sldLayoutMk cId="63551901" sldId="2147483696"/>
              <ac:spMk id="14" creationId="{9DE5F75A-FF9F-4E3C-BE15-19F8344E8DA9}"/>
            </ac:spMkLst>
          </pc:spChg>
          <pc:spChg chg="mod">
            <ac:chgData name="DeHart, Stephanie" userId="69486e51-f5a3-47fa-a1e8-d600d3da159f" providerId="ADAL" clId="{6EB0B98E-79CB-4196-9F72-0F830BCDB9ED}" dt="2025-06-03T21:14:30.265" v="356" actId="20577"/>
            <ac:spMkLst>
              <pc:docMk/>
              <pc:sldMasterMk cId="1167985422" sldId="2147483676"/>
              <pc:sldLayoutMk cId="63551901" sldId="2147483696"/>
              <ac:spMk id="15" creationId="{B664211F-F49E-4E67-8727-912EB3020255}"/>
            </ac:spMkLst>
          </pc:spChg>
          <pc:spChg chg="mod">
            <ac:chgData name="DeHart, Stephanie" userId="69486e51-f5a3-47fa-a1e8-d600d3da159f" providerId="ADAL" clId="{6EB0B98E-79CB-4196-9F72-0F830BCDB9ED}" dt="2025-06-03T21:07:30.371" v="178" actId="20577"/>
            <ac:spMkLst>
              <pc:docMk/>
              <pc:sldMasterMk cId="1167985422" sldId="2147483676"/>
              <pc:sldLayoutMk cId="63551901" sldId="2147483696"/>
              <ac:spMk id="16" creationId="{A7CC695E-2F13-4A26-B6ED-514C7258A851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14:44.287" v="363" actId="20577"/>
          <pc:sldLayoutMkLst>
            <pc:docMk/>
            <pc:sldMasterMk cId="1167985422" sldId="2147483676"/>
            <pc:sldLayoutMk cId="3689857682" sldId="2147483697"/>
          </pc:sldLayoutMkLst>
          <pc:spChg chg="mod">
            <ac:chgData name="DeHart, Stephanie" userId="69486e51-f5a3-47fa-a1e8-d600d3da159f" providerId="ADAL" clId="{6EB0B98E-79CB-4196-9F72-0F830BCDB9ED}" dt="2025-06-03T21:04:22.114" v="29"/>
            <ac:spMkLst>
              <pc:docMk/>
              <pc:sldMasterMk cId="1167985422" sldId="2147483676"/>
              <pc:sldLayoutMk cId="3689857682" sldId="2147483697"/>
              <ac:spMk id="5" creationId="{6B320BCB-0D36-4D46-8629-90BEFC6592E6}"/>
            </ac:spMkLst>
          </pc:spChg>
          <pc:spChg chg="mod">
            <ac:chgData name="DeHart, Stephanie" userId="69486e51-f5a3-47fa-a1e8-d600d3da159f" providerId="ADAL" clId="{6EB0B98E-79CB-4196-9F72-0F830BCDB9ED}" dt="2025-06-03T21:14:40.708" v="360" actId="20577"/>
            <ac:spMkLst>
              <pc:docMk/>
              <pc:sldMasterMk cId="1167985422" sldId="2147483676"/>
              <pc:sldLayoutMk cId="3689857682" sldId="2147483697"/>
              <ac:spMk id="11" creationId="{755CA679-0D2B-45B6-83B0-7280FDB0ED6F}"/>
            </ac:spMkLst>
          </pc:spChg>
          <pc:spChg chg="mod">
            <ac:chgData name="DeHart, Stephanie" userId="69486e51-f5a3-47fa-a1e8-d600d3da159f" providerId="ADAL" clId="{6EB0B98E-79CB-4196-9F72-0F830BCDB9ED}" dt="2025-06-03T21:08:51.713" v="251"/>
            <ac:spMkLst>
              <pc:docMk/>
              <pc:sldMasterMk cId="1167985422" sldId="2147483676"/>
              <pc:sldLayoutMk cId="3689857682" sldId="2147483697"/>
              <ac:spMk id="14" creationId="{9DE5F75A-FF9F-4E3C-BE15-19F8344E8DA9}"/>
            </ac:spMkLst>
          </pc:spChg>
          <pc:spChg chg="mod">
            <ac:chgData name="DeHart, Stephanie" userId="69486e51-f5a3-47fa-a1e8-d600d3da159f" providerId="ADAL" clId="{6EB0B98E-79CB-4196-9F72-0F830BCDB9ED}" dt="2025-06-03T21:14:44.287" v="363" actId="20577"/>
            <ac:spMkLst>
              <pc:docMk/>
              <pc:sldMasterMk cId="1167985422" sldId="2147483676"/>
              <pc:sldLayoutMk cId="3689857682" sldId="2147483697"/>
              <ac:spMk id="15" creationId="{B664211F-F49E-4E67-8727-912EB3020255}"/>
            </ac:spMkLst>
          </pc:spChg>
          <pc:spChg chg="mod">
            <ac:chgData name="DeHart, Stephanie" userId="69486e51-f5a3-47fa-a1e8-d600d3da159f" providerId="ADAL" clId="{6EB0B98E-79CB-4196-9F72-0F830BCDB9ED}" dt="2025-06-03T21:07:41.465" v="181" actId="20577"/>
            <ac:spMkLst>
              <pc:docMk/>
              <pc:sldMasterMk cId="1167985422" sldId="2147483676"/>
              <pc:sldLayoutMk cId="3689857682" sldId="2147483697"/>
              <ac:spMk id="16" creationId="{A7CC695E-2F13-4A26-B6ED-514C7258A851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14:55.645" v="370" actId="20577"/>
          <pc:sldLayoutMkLst>
            <pc:docMk/>
            <pc:sldMasterMk cId="1167985422" sldId="2147483676"/>
            <pc:sldLayoutMk cId="697980033" sldId="2147483698"/>
          </pc:sldLayoutMkLst>
          <pc:spChg chg="mod">
            <ac:chgData name="DeHart, Stephanie" userId="69486e51-f5a3-47fa-a1e8-d600d3da159f" providerId="ADAL" clId="{6EB0B98E-79CB-4196-9F72-0F830BCDB9ED}" dt="2025-06-03T21:04:26.851" v="30"/>
            <ac:spMkLst>
              <pc:docMk/>
              <pc:sldMasterMk cId="1167985422" sldId="2147483676"/>
              <pc:sldLayoutMk cId="697980033" sldId="2147483698"/>
              <ac:spMk id="5" creationId="{6B320BCB-0D36-4D46-8629-90BEFC6592E6}"/>
            </ac:spMkLst>
          </pc:spChg>
          <pc:spChg chg="mod">
            <ac:chgData name="DeHart, Stephanie" userId="69486e51-f5a3-47fa-a1e8-d600d3da159f" providerId="ADAL" clId="{6EB0B98E-79CB-4196-9F72-0F830BCDB9ED}" dt="2025-06-03T21:14:55.645" v="370" actId="20577"/>
            <ac:spMkLst>
              <pc:docMk/>
              <pc:sldMasterMk cId="1167985422" sldId="2147483676"/>
              <pc:sldLayoutMk cId="697980033" sldId="2147483698"/>
              <ac:spMk id="11" creationId="{755CA679-0D2B-45B6-83B0-7280FDB0ED6F}"/>
            </ac:spMkLst>
          </pc:spChg>
          <pc:spChg chg="mod">
            <ac:chgData name="DeHart, Stephanie" userId="69486e51-f5a3-47fa-a1e8-d600d3da159f" providerId="ADAL" clId="{6EB0B98E-79CB-4196-9F72-0F830BCDB9ED}" dt="2025-06-03T21:09:01.296" v="254"/>
            <ac:spMkLst>
              <pc:docMk/>
              <pc:sldMasterMk cId="1167985422" sldId="2147483676"/>
              <pc:sldLayoutMk cId="697980033" sldId="2147483698"/>
              <ac:spMk id="14" creationId="{9DE5F75A-FF9F-4E3C-BE15-19F8344E8DA9}"/>
            </ac:spMkLst>
          </pc:spChg>
          <pc:spChg chg="mod">
            <ac:chgData name="DeHart, Stephanie" userId="69486e51-f5a3-47fa-a1e8-d600d3da159f" providerId="ADAL" clId="{6EB0B98E-79CB-4196-9F72-0F830BCDB9ED}" dt="2025-06-03T21:14:52.003" v="368" actId="20577"/>
            <ac:spMkLst>
              <pc:docMk/>
              <pc:sldMasterMk cId="1167985422" sldId="2147483676"/>
              <pc:sldLayoutMk cId="697980033" sldId="2147483698"/>
              <ac:spMk id="15" creationId="{B664211F-F49E-4E67-8727-912EB3020255}"/>
            </ac:spMkLst>
          </pc:spChg>
          <pc:spChg chg="mod">
            <ac:chgData name="DeHart, Stephanie" userId="69486e51-f5a3-47fa-a1e8-d600d3da159f" providerId="ADAL" clId="{6EB0B98E-79CB-4196-9F72-0F830BCDB9ED}" dt="2025-06-03T21:07:48.729" v="205" actId="20577"/>
            <ac:spMkLst>
              <pc:docMk/>
              <pc:sldMasterMk cId="1167985422" sldId="2147483676"/>
              <pc:sldLayoutMk cId="697980033" sldId="2147483698"/>
              <ac:spMk id="16" creationId="{A7CC695E-2F13-4A26-B6ED-514C7258A851}"/>
            </ac:spMkLst>
          </pc:spChg>
        </pc:sldLayoutChg>
        <pc:sldLayoutChg chg="modSp mod">
          <pc:chgData name="DeHart, Stephanie" userId="69486e51-f5a3-47fa-a1e8-d600d3da159f" providerId="ADAL" clId="{6EB0B98E-79CB-4196-9F72-0F830BCDB9ED}" dt="2025-06-03T21:15:03.993" v="375" actId="20577"/>
          <pc:sldLayoutMkLst>
            <pc:docMk/>
            <pc:sldMasterMk cId="1167985422" sldId="2147483676"/>
            <pc:sldLayoutMk cId="95898854" sldId="2147483699"/>
          </pc:sldLayoutMkLst>
          <pc:spChg chg="mod">
            <ac:chgData name="DeHart, Stephanie" userId="69486e51-f5a3-47fa-a1e8-d600d3da159f" providerId="ADAL" clId="{6EB0B98E-79CB-4196-9F72-0F830BCDB9ED}" dt="2025-06-03T21:04:29.768" v="31"/>
            <ac:spMkLst>
              <pc:docMk/>
              <pc:sldMasterMk cId="1167985422" sldId="2147483676"/>
              <pc:sldLayoutMk cId="95898854" sldId="2147483699"/>
              <ac:spMk id="5" creationId="{6B320BCB-0D36-4D46-8629-90BEFC6592E6}"/>
            </ac:spMkLst>
          </pc:spChg>
          <pc:spChg chg="mod">
            <ac:chgData name="DeHart, Stephanie" userId="69486e51-f5a3-47fa-a1e8-d600d3da159f" providerId="ADAL" clId="{6EB0B98E-79CB-4196-9F72-0F830BCDB9ED}" dt="2025-06-03T21:15:03.993" v="375" actId="20577"/>
            <ac:spMkLst>
              <pc:docMk/>
              <pc:sldMasterMk cId="1167985422" sldId="2147483676"/>
              <pc:sldLayoutMk cId="95898854" sldId="2147483699"/>
              <ac:spMk id="11" creationId="{755CA679-0D2B-45B6-83B0-7280FDB0ED6F}"/>
            </ac:spMkLst>
          </pc:spChg>
          <pc:spChg chg="mod">
            <ac:chgData name="DeHart, Stephanie" userId="69486e51-f5a3-47fa-a1e8-d600d3da159f" providerId="ADAL" clId="{6EB0B98E-79CB-4196-9F72-0F830BCDB9ED}" dt="2025-06-03T21:09:05.153" v="255"/>
            <ac:spMkLst>
              <pc:docMk/>
              <pc:sldMasterMk cId="1167985422" sldId="2147483676"/>
              <pc:sldLayoutMk cId="95898854" sldId="2147483699"/>
              <ac:spMk id="14" creationId="{9DE5F75A-FF9F-4E3C-BE15-19F8344E8DA9}"/>
            </ac:spMkLst>
          </pc:spChg>
          <pc:spChg chg="mod">
            <ac:chgData name="DeHart, Stephanie" userId="69486e51-f5a3-47fa-a1e8-d600d3da159f" providerId="ADAL" clId="{6EB0B98E-79CB-4196-9F72-0F830BCDB9ED}" dt="2025-06-03T21:14:59.338" v="373" actId="20577"/>
            <ac:spMkLst>
              <pc:docMk/>
              <pc:sldMasterMk cId="1167985422" sldId="2147483676"/>
              <pc:sldLayoutMk cId="95898854" sldId="2147483699"/>
              <ac:spMk id="15" creationId="{B664211F-F49E-4E67-8727-912EB3020255}"/>
            </ac:spMkLst>
          </pc:spChg>
          <pc:spChg chg="mod">
            <ac:chgData name="DeHart, Stephanie" userId="69486e51-f5a3-47fa-a1e8-d600d3da159f" providerId="ADAL" clId="{6EB0B98E-79CB-4196-9F72-0F830BCDB9ED}" dt="2025-06-03T21:08:00.111" v="241" actId="20577"/>
            <ac:spMkLst>
              <pc:docMk/>
              <pc:sldMasterMk cId="1167985422" sldId="2147483676"/>
              <pc:sldLayoutMk cId="95898854" sldId="2147483699"/>
              <ac:spMk id="16" creationId="{A7CC695E-2F13-4A26-B6ED-514C7258A851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3D0FD9-83A3-4174-9E36-5E8E6947E0E5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7D113B-9612-4B14-A201-3E97EACC1280}">
      <dgm:prSet phldrT="[Text]"/>
      <dgm:spPr/>
      <dgm:t>
        <a:bodyPr/>
        <a:lstStyle/>
        <a:p>
          <a:r>
            <a:rPr lang="en-US" b="1" dirty="0"/>
            <a:t>Model-Free or Model-Based</a:t>
          </a:r>
        </a:p>
      </dgm:t>
    </dgm:pt>
    <dgm:pt modelId="{130557D2-6814-4F49-8456-7EAF761EC1EB}" type="parTrans" cxnId="{4EDFD478-0F5B-4380-A3B6-E3598586F4DF}">
      <dgm:prSet/>
      <dgm:spPr/>
      <dgm:t>
        <a:bodyPr/>
        <a:lstStyle/>
        <a:p>
          <a:endParaRPr lang="en-US"/>
        </a:p>
      </dgm:t>
    </dgm:pt>
    <dgm:pt modelId="{C852900C-F18B-4484-9A76-DF4BCDCC30AD}" type="sibTrans" cxnId="{4EDFD478-0F5B-4380-A3B6-E3598586F4DF}">
      <dgm:prSet/>
      <dgm:spPr/>
      <dgm:t>
        <a:bodyPr/>
        <a:lstStyle/>
        <a:p>
          <a:endParaRPr lang="en-US"/>
        </a:p>
      </dgm:t>
    </dgm:pt>
    <dgm:pt modelId="{1BBC727C-B043-4A4F-AEC8-F85B882E3967}">
      <dgm:prSet phldrT="[Text]"/>
      <dgm:spPr/>
      <dgm:t>
        <a:bodyPr/>
        <a:lstStyle/>
        <a:p>
          <a:pPr>
            <a:spcAft>
              <a:spcPts val="0"/>
            </a:spcAft>
            <a:buNone/>
          </a:pPr>
          <a:r>
            <a:rPr lang="en-US" b="1" i="1" dirty="0"/>
            <a:t>Model-Free:</a:t>
          </a:r>
          <a:endParaRPr lang="en-US" b="0" i="0" dirty="0"/>
        </a:p>
      </dgm:t>
    </dgm:pt>
    <dgm:pt modelId="{A9EFC2C5-384E-4288-80CC-9F8E30078379}" type="parTrans" cxnId="{D47CD9D7-8D37-4656-9EEC-C8D5717F8BBC}">
      <dgm:prSet/>
      <dgm:spPr/>
      <dgm:t>
        <a:bodyPr/>
        <a:lstStyle/>
        <a:p>
          <a:endParaRPr lang="en-US"/>
        </a:p>
      </dgm:t>
    </dgm:pt>
    <dgm:pt modelId="{4A2A3A18-CEB5-4FBC-BCCB-4C4808E2374F}" type="sibTrans" cxnId="{D47CD9D7-8D37-4656-9EEC-C8D5717F8BBC}">
      <dgm:prSet/>
      <dgm:spPr/>
      <dgm:t>
        <a:bodyPr/>
        <a:lstStyle/>
        <a:p>
          <a:endParaRPr lang="en-US"/>
        </a:p>
      </dgm:t>
    </dgm:pt>
    <dgm:pt modelId="{59ACA3F5-AF0A-4DC0-938B-4D482C805B88}">
      <dgm:prSet phldrT="[Text]"/>
      <dgm:spPr/>
      <dgm:t>
        <a:bodyPr/>
        <a:lstStyle/>
        <a:p>
          <a:r>
            <a:rPr lang="en-US" b="1" dirty="0"/>
            <a:t>Policy-Based or Value-Based</a:t>
          </a:r>
        </a:p>
      </dgm:t>
    </dgm:pt>
    <dgm:pt modelId="{AE68A7B8-CC1F-4869-8A9D-FEC07C2CC825}" type="parTrans" cxnId="{4912B6F7-5E52-4497-90C2-54DA1D626483}">
      <dgm:prSet/>
      <dgm:spPr/>
      <dgm:t>
        <a:bodyPr/>
        <a:lstStyle/>
        <a:p>
          <a:endParaRPr lang="en-US"/>
        </a:p>
      </dgm:t>
    </dgm:pt>
    <dgm:pt modelId="{D151C0EF-9649-433D-AB9A-74196FE2D63D}" type="sibTrans" cxnId="{4912B6F7-5E52-4497-90C2-54DA1D626483}">
      <dgm:prSet/>
      <dgm:spPr/>
      <dgm:t>
        <a:bodyPr/>
        <a:lstStyle/>
        <a:p>
          <a:endParaRPr lang="en-US"/>
        </a:p>
      </dgm:t>
    </dgm:pt>
    <dgm:pt modelId="{3F4BD8E9-263E-46B6-9377-1D019F255582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b="1" i="1" dirty="0"/>
            <a:t>Policy-Based:</a:t>
          </a:r>
        </a:p>
      </dgm:t>
    </dgm:pt>
    <dgm:pt modelId="{27A82ADE-24FC-42CD-824E-344C74756870}" type="parTrans" cxnId="{B51BF321-1FFE-4D9F-BC57-045CBA50B780}">
      <dgm:prSet/>
      <dgm:spPr/>
      <dgm:t>
        <a:bodyPr/>
        <a:lstStyle/>
        <a:p>
          <a:endParaRPr lang="en-US"/>
        </a:p>
      </dgm:t>
    </dgm:pt>
    <dgm:pt modelId="{BB0CE82B-BE38-4DFB-AF68-CE24CFE29B98}" type="sibTrans" cxnId="{B51BF321-1FFE-4D9F-BC57-045CBA50B780}">
      <dgm:prSet/>
      <dgm:spPr/>
      <dgm:t>
        <a:bodyPr/>
        <a:lstStyle/>
        <a:p>
          <a:endParaRPr lang="en-US"/>
        </a:p>
      </dgm:t>
    </dgm:pt>
    <dgm:pt modelId="{6F192179-9983-41D1-B6A9-E65F1A8A7A47}">
      <dgm:prSet phldrT="[Text]"/>
      <dgm:spPr/>
      <dgm:t>
        <a:bodyPr/>
        <a:lstStyle/>
        <a:p>
          <a:r>
            <a:rPr lang="en-US" b="1" dirty="0"/>
            <a:t>On-Policy or           Off-policy</a:t>
          </a:r>
        </a:p>
      </dgm:t>
    </dgm:pt>
    <dgm:pt modelId="{F96145D9-D1AA-4771-AC4C-92711C530068}" type="parTrans" cxnId="{E0E6F3B1-0013-4D87-8818-A60ED0F20034}">
      <dgm:prSet/>
      <dgm:spPr/>
      <dgm:t>
        <a:bodyPr/>
        <a:lstStyle/>
        <a:p>
          <a:endParaRPr lang="en-US"/>
        </a:p>
      </dgm:t>
    </dgm:pt>
    <dgm:pt modelId="{77042084-F3C2-418D-B88A-4FBB8C085D57}" type="sibTrans" cxnId="{E0E6F3B1-0013-4D87-8818-A60ED0F20034}">
      <dgm:prSet/>
      <dgm:spPr/>
      <dgm:t>
        <a:bodyPr/>
        <a:lstStyle/>
        <a:p>
          <a:endParaRPr lang="en-US"/>
        </a:p>
      </dgm:t>
    </dgm:pt>
    <dgm:pt modelId="{4BEDCAD3-29D6-4E40-92E3-3A5966BA7126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b="1" i="1" dirty="0"/>
            <a:t>Value-Based:</a:t>
          </a:r>
        </a:p>
      </dgm:t>
    </dgm:pt>
    <dgm:pt modelId="{3F5F2DA9-98FB-4589-84B6-5DA22137D39D}" type="parTrans" cxnId="{2C573E25-F1C8-48EE-9A42-2A1E97550EB7}">
      <dgm:prSet/>
      <dgm:spPr/>
      <dgm:t>
        <a:bodyPr/>
        <a:lstStyle/>
        <a:p>
          <a:endParaRPr lang="en-US"/>
        </a:p>
      </dgm:t>
    </dgm:pt>
    <dgm:pt modelId="{812904F4-D7E5-4BBF-B0CA-7023789F07A3}" type="sibTrans" cxnId="{2C573E25-F1C8-48EE-9A42-2A1E97550EB7}">
      <dgm:prSet/>
      <dgm:spPr/>
      <dgm:t>
        <a:bodyPr/>
        <a:lstStyle/>
        <a:p>
          <a:endParaRPr lang="en-US"/>
        </a:p>
      </dgm:t>
    </dgm:pt>
    <dgm:pt modelId="{44A84DC1-DB90-4586-AAC6-A3365F4CE5E2}">
      <dgm:prSet phldrT="[Text]"/>
      <dgm:spPr/>
      <dgm:t>
        <a:bodyPr/>
        <a:lstStyle/>
        <a:p>
          <a:pPr>
            <a:spcAft>
              <a:spcPct val="15000"/>
            </a:spcAft>
          </a:pPr>
          <a:r>
            <a:rPr lang="en-US" b="0" i="0" dirty="0"/>
            <a:t>Directly approximate policy of agents (i.e. probability distribution over available actions)</a:t>
          </a:r>
        </a:p>
      </dgm:t>
    </dgm:pt>
    <dgm:pt modelId="{28FC16B5-85F7-40F9-B0B3-D8DA6F5D8835}" type="parTrans" cxnId="{4C3D676B-8472-4310-8358-F86BCAC67C97}">
      <dgm:prSet/>
      <dgm:spPr/>
      <dgm:t>
        <a:bodyPr/>
        <a:lstStyle/>
        <a:p>
          <a:endParaRPr lang="en-US"/>
        </a:p>
      </dgm:t>
    </dgm:pt>
    <dgm:pt modelId="{9F10D790-2942-4892-8471-2284A3C9C05F}" type="sibTrans" cxnId="{4C3D676B-8472-4310-8358-F86BCAC67C97}">
      <dgm:prSet/>
      <dgm:spPr/>
      <dgm:t>
        <a:bodyPr/>
        <a:lstStyle/>
        <a:p>
          <a:endParaRPr lang="en-US"/>
        </a:p>
      </dgm:t>
    </dgm:pt>
    <dgm:pt modelId="{807F62CF-BDC9-4695-8482-66AA56CAD17F}">
      <dgm:prSet phldrT="[Text]"/>
      <dgm:spPr/>
      <dgm:t>
        <a:bodyPr/>
        <a:lstStyle/>
        <a:p>
          <a:pPr>
            <a:spcAft>
              <a:spcPct val="15000"/>
            </a:spcAft>
          </a:pPr>
          <a:r>
            <a:rPr lang="en-US" b="0" i="0" dirty="0"/>
            <a:t>Agent calculates value of every possible action and chooses action with best value</a:t>
          </a:r>
        </a:p>
      </dgm:t>
    </dgm:pt>
    <dgm:pt modelId="{6E778F0C-2A7D-49DF-99EB-B36377736BF4}" type="parTrans" cxnId="{7697071E-9299-423F-A676-775E3E04EADC}">
      <dgm:prSet/>
      <dgm:spPr/>
      <dgm:t>
        <a:bodyPr/>
        <a:lstStyle/>
        <a:p>
          <a:endParaRPr lang="en-US"/>
        </a:p>
      </dgm:t>
    </dgm:pt>
    <dgm:pt modelId="{6D20CB21-C039-448C-A7E4-3A82BCA827AA}" type="sibTrans" cxnId="{7697071E-9299-423F-A676-775E3E04EADC}">
      <dgm:prSet/>
      <dgm:spPr/>
      <dgm:t>
        <a:bodyPr/>
        <a:lstStyle/>
        <a:p>
          <a:endParaRPr lang="en-US"/>
        </a:p>
      </dgm:t>
    </dgm:pt>
    <dgm:pt modelId="{E6B0530A-1FBC-4D1E-BDF4-78CD5DBB9C4F}">
      <dgm:prSet phldrT="[Text]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b="0" i="0" dirty="0"/>
            <a:t>Agent does computations on current observations to determine next action</a:t>
          </a:r>
        </a:p>
      </dgm:t>
    </dgm:pt>
    <dgm:pt modelId="{F440B315-AA21-4AEF-8312-96CB711545B7}" type="parTrans" cxnId="{7F009342-681B-482E-B655-019543870FB8}">
      <dgm:prSet/>
      <dgm:spPr/>
      <dgm:t>
        <a:bodyPr/>
        <a:lstStyle/>
        <a:p>
          <a:endParaRPr lang="en-US"/>
        </a:p>
      </dgm:t>
    </dgm:pt>
    <dgm:pt modelId="{CEB981BB-2820-46D5-956D-09DBF964A8A7}" type="sibTrans" cxnId="{7F009342-681B-482E-B655-019543870FB8}">
      <dgm:prSet/>
      <dgm:spPr/>
      <dgm:t>
        <a:bodyPr/>
        <a:lstStyle/>
        <a:p>
          <a:endParaRPr lang="en-US"/>
        </a:p>
      </dgm:t>
    </dgm:pt>
    <dgm:pt modelId="{6C4F84D6-D35B-4486-A438-59193FCA574C}">
      <dgm:prSet phldrT="[Text]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b="0" i="0" dirty="0"/>
            <a:t>Usually easier to train</a:t>
          </a:r>
        </a:p>
      </dgm:t>
    </dgm:pt>
    <dgm:pt modelId="{A9515CD6-C394-4C1A-932D-1A1A5244D405}" type="parTrans" cxnId="{8F7537AB-B37F-4F8E-BC27-8AA300FCCDD6}">
      <dgm:prSet/>
      <dgm:spPr/>
      <dgm:t>
        <a:bodyPr/>
        <a:lstStyle/>
        <a:p>
          <a:endParaRPr lang="en-US"/>
        </a:p>
      </dgm:t>
    </dgm:pt>
    <dgm:pt modelId="{20BC13EA-0C91-4BD8-9DBA-D89F92BDDDF1}" type="sibTrans" cxnId="{8F7537AB-B37F-4F8E-BC27-8AA300FCCDD6}">
      <dgm:prSet/>
      <dgm:spPr/>
      <dgm:t>
        <a:bodyPr/>
        <a:lstStyle/>
        <a:p>
          <a:endParaRPr lang="en-US"/>
        </a:p>
      </dgm:t>
    </dgm:pt>
    <dgm:pt modelId="{40BE2CBB-ED37-4127-8E86-37C15ABF5E34}">
      <dgm:prSet phldrT="[Text]"/>
      <dgm:spPr/>
      <dgm:t>
        <a:bodyPr/>
        <a:lstStyle/>
        <a:p>
          <a:pPr>
            <a:spcAft>
              <a:spcPts val="0"/>
            </a:spcAft>
            <a:buNone/>
          </a:pPr>
          <a:r>
            <a:rPr lang="en-US" b="1" i="1" dirty="0"/>
            <a:t>Model-Based:</a:t>
          </a:r>
          <a:endParaRPr lang="en-US" b="0" i="0" dirty="0"/>
        </a:p>
      </dgm:t>
    </dgm:pt>
    <dgm:pt modelId="{B377F337-83BA-4E90-9B8D-67A4B3ACD0BE}" type="parTrans" cxnId="{4499F0E6-2F3E-4F14-BE02-D6D73DA8337A}">
      <dgm:prSet/>
      <dgm:spPr/>
      <dgm:t>
        <a:bodyPr/>
        <a:lstStyle/>
        <a:p>
          <a:endParaRPr lang="en-US"/>
        </a:p>
      </dgm:t>
    </dgm:pt>
    <dgm:pt modelId="{BFCB4035-6CEC-4B70-A9C8-652ABD111207}" type="sibTrans" cxnId="{4499F0E6-2F3E-4F14-BE02-D6D73DA8337A}">
      <dgm:prSet/>
      <dgm:spPr/>
      <dgm:t>
        <a:bodyPr/>
        <a:lstStyle/>
        <a:p>
          <a:endParaRPr lang="en-US"/>
        </a:p>
      </dgm:t>
    </dgm:pt>
    <dgm:pt modelId="{4AEFA032-92BB-44EC-BEFB-CE793546BA79}">
      <dgm:prSet phldrT="[Text]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b="0" i="0" dirty="0"/>
            <a:t>Tries to predict next observation or reward and choose best possible action</a:t>
          </a:r>
        </a:p>
      </dgm:t>
    </dgm:pt>
    <dgm:pt modelId="{E47B601D-02DF-42CF-8CFB-4B6DFB6A58E0}" type="parTrans" cxnId="{FABEEFE8-9502-4906-AFC6-C075FFB0A7CF}">
      <dgm:prSet/>
      <dgm:spPr/>
      <dgm:t>
        <a:bodyPr/>
        <a:lstStyle/>
        <a:p>
          <a:endParaRPr lang="en-US"/>
        </a:p>
      </dgm:t>
    </dgm:pt>
    <dgm:pt modelId="{0A8D9AEA-FAD7-4C0A-91F4-8D0F621A0096}" type="sibTrans" cxnId="{FABEEFE8-9502-4906-AFC6-C075FFB0A7CF}">
      <dgm:prSet/>
      <dgm:spPr/>
      <dgm:t>
        <a:bodyPr/>
        <a:lstStyle/>
        <a:p>
          <a:endParaRPr lang="en-US"/>
        </a:p>
      </dgm:t>
    </dgm:pt>
    <dgm:pt modelId="{EDEE3F8E-097B-4EEF-8B43-914E3361C10F}">
      <dgm:prSet phldrT="[Text]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b="0" i="0" dirty="0"/>
            <a:t>Deterministic environments</a:t>
          </a:r>
        </a:p>
      </dgm:t>
    </dgm:pt>
    <dgm:pt modelId="{3EC17963-2482-4EF3-9FB8-4F8F830858D8}" type="parTrans" cxnId="{57354A45-2EBE-443C-8E87-92D892961EE4}">
      <dgm:prSet/>
      <dgm:spPr/>
      <dgm:t>
        <a:bodyPr/>
        <a:lstStyle/>
        <a:p>
          <a:endParaRPr lang="en-US"/>
        </a:p>
      </dgm:t>
    </dgm:pt>
    <dgm:pt modelId="{C21A4E6A-759E-4179-9EA0-128BC05A8D3B}" type="sibTrans" cxnId="{57354A45-2EBE-443C-8E87-92D892961EE4}">
      <dgm:prSet/>
      <dgm:spPr/>
      <dgm:t>
        <a:bodyPr/>
        <a:lstStyle/>
        <a:p>
          <a:endParaRPr lang="en-US"/>
        </a:p>
      </dgm:t>
    </dgm:pt>
    <dgm:pt modelId="{DABA2E37-00EE-45CC-89D9-F722902316E4}">
      <dgm:prSet phldrT="[Text]"/>
      <dgm:spPr/>
      <dgm:t>
        <a:bodyPr/>
        <a:lstStyle/>
        <a:p>
          <a:pPr algn="l">
            <a:spcAft>
              <a:spcPts val="0"/>
            </a:spcAft>
            <a:buNone/>
          </a:pPr>
          <a:r>
            <a:rPr lang="en-US" b="1" i="1" dirty="0"/>
            <a:t>On-Policy:</a:t>
          </a:r>
          <a:endParaRPr lang="en-US" b="0" i="0" dirty="0"/>
        </a:p>
      </dgm:t>
    </dgm:pt>
    <dgm:pt modelId="{9E154BD6-357D-4FFF-A688-AFB9E1EA5B44}" type="sibTrans" cxnId="{581226A2-82B8-4E17-B0A0-204584699880}">
      <dgm:prSet/>
      <dgm:spPr/>
      <dgm:t>
        <a:bodyPr/>
        <a:lstStyle/>
        <a:p>
          <a:endParaRPr lang="en-US"/>
        </a:p>
      </dgm:t>
    </dgm:pt>
    <dgm:pt modelId="{F2C759AD-CB4F-496C-A305-360CFCDCAC47}" type="parTrans" cxnId="{581226A2-82B8-4E17-B0A0-204584699880}">
      <dgm:prSet/>
      <dgm:spPr/>
      <dgm:t>
        <a:bodyPr/>
        <a:lstStyle/>
        <a:p>
          <a:endParaRPr lang="en-US"/>
        </a:p>
      </dgm:t>
    </dgm:pt>
    <dgm:pt modelId="{02EDD3C6-DCDC-4A3B-85BD-45B54B2AE5A4}">
      <dgm:prSet phldrT="[Text]"/>
      <dgm:spPr/>
      <dgm:t>
        <a:bodyPr/>
        <a:lstStyle/>
        <a:p>
          <a:pPr>
            <a:spcAft>
              <a:spcPct val="15000"/>
            </a:spcAft>
          </a:pPr>
          <a:r>
            <a:rPr lang="en-US" b="0" i="0" dirty="0"/>
            <a:t>Rely on training data to be sampled according to current policy we’re updating </a:t>
          </a:r>
        </a:p>
      </dgm:t>
    </dgm:pt>
    <dgm:pt modelId="{06E5B45B-C7B9-4126-ACE5-970A1A30CB17}" type="parTrans" cxnId="{4B390D6C-951E-4366-8DA0-2FC92D7FCACB}">
      <dgm:prSet/>
      <dgm:spPr/>
      <dgm:t>
        <a:bodyPr/>
        <a:lstStyle/>
        <a:p>
          <a:endParaRPr lang="en-US"/>
        </a:p>
      </dgm:t>
    </dgm:pt>
    <dgm:pt modelId="{A373DBC1-E1D4-4569-B7C5-2E1C27B9708F}" type="sibTrans" cxnId="{4B390D6C-951E-4366-8DA0-2FC92D7FCACB}">
      <dgm:prSet/>
      <dgm:spPr/>
      <dgm:t>
        <a:bodyPr/>
        <a:lstStyle/>
        <a:p>
          <a:endParaRPr lang="en-US"/>
        </a:p>
      </dgm:t>
    </dgm:pt>
    <dgm:pt modelId="{08A14276-3E6A-48C1-AE13-E8F54DE1F6DA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b="1" i="1" dirty="0"/>
            <a:t>Off-Policy:</a:t>
          </a:r>
        </a:p>
      </dgm:t>
    </dgm:pt>
    <dgm:pt modelId="{CBBACBC5-24C7-4FA2-9971-771DB3A0C009}" type="parTrans" cxnId="{79555826-8C7E-4385-9A0C-48EFBAE7B272}">
      <dgm:prSet/>
      <dgm:spPr/>
      <dgm:t>
        <a:bodyPr/>
        <a:lstStyle/>
        <a:p>
          <a:endParaRPr lang="en-US"/>
        </a:p>
      </dgm:t>
    </dgm:pt>
    <dgm:pt modelId="{650E9AD2-8E65-4C35-B688-83A6B62F2643}" type="sibTrans" cxnId="{79555826-8C7E-4385-9A0C-48EFBAE7B272}">
      <dgm:prSet/>
      <dgm:spPr/>
      <dgm:t>
        <a:bodyPr/>
        <a:lstStyle/>
        <a:p>
          <a:endParaRPr lang="en-US"/>
        </a:p>
      </dgm:t>
    </dgm:pt>
    <dgm:pt modelId="{86527479-5610-4774-9F7A-576040D73756}">
      <dgm:prSet phldrT="[Text]"/>
      <dgm:spPr/>
      <dgm:t>
        <a:bodyPr/>
        <a:lstStyle/>
        <a:p>
          <a:pPr>
            <a:spcAft>
              <a:spcPct val="15000"/>
            </a:spcAft>
          </a:pPr>
          <a:r>
            <a:rPr lang="en-US" b="0" i="0" dirty="0"/>
            <a:t>Method has ability to learn on historical data (from previous version of agent or seen by same agent a few episodes ago)</a:t>
          </a:r>
        </a:p>
      </dgm:t>
    </dgm:pt>
    <dgm:pt modelId="{15DB3847-9F0D-40CB-B425-FD9B96D36414}" type="parTrans" cxnId="{2E722CDA-2F86-4F52-BB4D-0585BE844E33}">
      <dgm:prSet/>
      <dgm:spPr/>
      <dgm:t>
        <a:bodyPr/>
        <a:lstStyle/>
        <a:p>
          <a:endParaRPr lang="en-US"/>
        </a:p>
      </dgm:t>
    </dgm:pt>
    <dgm:pt modelId="{B54D531D-E7A5-45BE-AF1F-B7EBF37434BF}" type="sibTrans" cxnId="{2E722CDA-2F86-4F52-BB4D-0585BE844E33}">
      <dgm:prSet/>
      <dgm:spPr/>
      <dgm:t>
        <a:bodyPr/>
        <a:lstStyle/>
        <a:p>
          <a:endParaRPr lang="en-US"/>
        </a:p>
      </dgm:t>
    </dgm:pt>
    <dgm:pt modelId="{ADC58A72-9332-4A39-87FB-9F9E8E5C8B97}">
      <dgm:prSet phldrT="[Text]"/>
      <dgm:spPr/>
      <dgm:t>
        <a:bodyPr/>
        <a:lstStyle/>
        <a:p>
          <a:pPr>
            <a:spcAft>
              <a:spcPct val="15000"/>
            </a:spcAft>
          </a:pPr>
          <a:r>
            <a:rPr lang="en-US" b="0" i="0" dirty="0"/>
            <a:t>Require “fresh data”</a:t>
          </a:r>
        </a:p>
      </dgm:t>
    </dgm:pt>
    <dgm:pt modelId="{B8F3C639-EA02-47E2-BCC7-5A8BF71DEB57}" type="parTrans" cxnId="{7F4BABFF-6BBF-4784-932C-5AF11F706821}">
      <dgm:prSet/>
      <dgm:spPr/>
      <dgm:t>
        <a:bodyPr/>
        <a:lstStyle/>
        <a:p>
          <a:endParaRPr lang="en-US"/>
        </a:p>
      </dgm:t>
    </dgm:pt>
    <dgm:pt modelId="{F4BAB322-F9ED-4509-9E4B-D4B162342624}" type="sibTrans" cxnId="{7F4BABFF-6BBF-4784-932C-5AF11F706821}">
      <dgm:prSet/>
      <dgm:spPr/>
      <dgm:t>
        <a:bodyPr/>
        <a:lstStyle/>
        <a:p>
          <a:endParaRPr lang="en-US"/>
        </a:p>
      </dgm:t>
    </dgm:pt>
    <dgm:pt modelId="{8633A97E-422F-4657-810C-7073577DCB55}" type="pres">
      <dgm:prSet presAssocID="{5E3D0FD9-83A3-4174-9E36-5E8E6947E0E5}" presName="theList" presStyleCnt="0">
        <dgm:presLayoutVars>
          <dgm:dir/>
          <dgm:animLvl val="lvl"/>
          <dgm:resizeHandles val="exact"/>
        </dgm:presLayoutVars>
      </dgm:prSet>
      <dgm:spPr/>
    </dgm:pt>
    <dgm:pt modelId="{8D06EDDE-3F50-4D2D-ADFA-9D2E554E4E95}" type="pres">
      <dgm:prSet presAssocID="{7D7D113B-9612-4B14-A201-3E97EACC1280}" presName="compNode" presStyleCnt="0"/>
      <dgm:spPr/>
    </dgm:pt>
    <dgm:pt modelId="{0DC2E968-7C36-4D21-BA39-9D5BF3F98BDE}" type="pres">
      <dgm:prSet presAssocID="{7D7D113B-9612-4B14-A201-3E97EACC1280}" presName="aNode" presStyleLbl="bgShp" presStyleIdx="0" presStyleCnt="3"/>
      <dgm:spPr/>
    </dgm:pt>
    <dgm:pt modelId="{463BF68C-287A-4666-A3CC-4FC8339B564B}" type="pres">
      <dgm:prSet presAssocID="{7D7D113B-9612-4B14-A201-3E97EACC1280}" presName="textNode" presStyleLbl="bgShp" presStyleIdx="0" presStyleCnt="3"/>
      <dgm:spPr/>
    </dgm:pt>
    <dgm:pt modelId="{7C141D85-554C-41FA-BBEE-AA0DB792DE72}" type="pres">
      <dgm:prSet presAssocID="{7D7D113B-9612-4B14-A201-3E97EACC1280}" presName="compChildNode" presStyleCnt="0"/>
      <dgm:spPr/>
    </dgm:pt>
    <dgm:pt modelId="{45F029AA-E2A0-4959-B825-1C6BB564ECC1}" type="pres">
      <dgm:prSet presAssocID="{7D7D113B-9612-4B14-A201-3E97EACC1280}" presName="theInnerList" presStyleCnt="0"/>
      <dgm:spPr/>
    </dgm:pt>
    <dgm:pt modelId="{F96CBA65-6BED-4E9C-A585-50BA977B3012}" type="pres">
      <dgm:prSet presAssocID="{1BBC727C-B043-4A4F-AEC8-F85B882E3967}" presName="childNode" presStyleLbl="node1" presStyleIdx="0" presStyleCnt="6">
        <dgm:presLayoutVars>
          <dgm:bulletEnabled val="1"/>
        </dgm:presLayoutVars>
      </dgm:prSet>
      <dgm:spPr/>
    </dgm:pt>
    <dgm:pt modelId="{EA7244C6-435C-48B0-A5B9-F4AA74732CB5}" type="pres">
      <dgm:prSet presAssocID="{1BBC727C-B043-4A4F-AEC8-F85B882E3967}" presName="aSpace2" presStyleCnt="0"/>
      <dgm:spPr/>
    </dgm:pt>
    <dgm:pt modelId="{25688EA4-FAFA-4957-862C-44A3485D44EC}" type="pres">
      <dgm:prSet presAssocID="{40BE2CBB-ED37-4127-8E86-37C15ABF5E34}" presName="childNode" presStyleLbl="node1" presStyleIdx="1" presStyleCnt="6">
        <dgm:presLayoutVars>
          <dgm:bulletEnabled val="1"/>
        </dgm:presLayoutVars>
      </dgm:prSet>
      <dgm:spPr/>
    </dgm:pt>
    <dgm:pt modelId="{C4B175AA-E619-4BB9-8F6B-61E6C0FCCA78}" type="pres">
      <dgm:prSet presAssocID="{7D7D113B-9612-4B14-A201-3E97EACC1280}" presName="aSpace" presStyleCnt="0"/>
      <dgm:spPr/>
    </dgm:pt>
    <dgm:pt modelId="{4CDACC0F-E05B-465B-A312-D17DC4BC97B5}" type="pres">
      <dgm:prSet presAssocID="{59ACA3F5-AF0A-4DC0-938B-4D482C805B88}" presName="compNode" presStyleCnt="0"/>
      <dgm:spPr/>
    </dgm:pt>
    <dgm:pt modelId="{AC2EC9F9-B0B8-416B-8B90-DCD29253E711}" type="pres">
      <dgm:prSet presAssocID="{59ACA3F5-AF0A-4DC0-938B-4D482C805B88}" presName="aNode" presStyleLbl="bgShp" presStyleIdx="1" presStyleCnt="3"/>
      <dgm:spPr/>
    </dgm:pt>
    <dgm:pt modelId="{106C5F78-6872-4088-AA15-184141C8866F}" type="pres">
      <dgm:prSet presAssocID="{59ACA3F5-AF0A-4DC0-938B-4D482C805B88}" presName="textNode" presStyleLbl="bgShp" presStyleIdx="1" presStyleCnt="3"/>
      <dgm:spPr/>
    </dgm:pt>
    <dgm:pt modelId="{F1600718-46A6-4247-BFC6-C2FA0F2D791B}" type="pres">
      <dgm:prSet presAssocID="{59ACA3F5-AF0A-4DC0-938B-4D482C805B88}" presName="compChildNode" presStyleCnt="0"/>
      <dgm:spPr/>
    </dgm:pt>
    <dgm:pt modelId="{FB7110B7-4928-44D6-B2B3-FC1DD894AC76}" type="pres">
      <dgm:prSet presAssocID="{59ACA3F5-AF0A-4DC0-938B-4D482C805B88}" presName="theInnerList" presStyleCnt="0"/>
      <dgm:spPr/>
    </dgm:pt>
    <dgm:pt modelId="{1A387BA5-1D67-4199-9840-6E6AD3AEAC48}" type="pres">
      <dgm:prSet presAssocID="{3F4BD8E9-263E-46B6-9377-1D019F255582}" presName="childNode" presStyleLbl="node1" presStyleIdx="2" presStyleCnt="6">
        <dgm:presLayoutVars>
          <dgm:bulletEnabled val="1"/>
        </dgm:presLayoutVars>
      </dgm:prSet>
      <dgm:spPr/>
    </dgm:pt>
    <dgm:pt modelId="{8E1EE113-5753-492F-A119-F3B31387AA93}" type="pres">
      <dgm:prSet presAssocID="{3F4BD8E9-263E-46B6-9377-1D019F255582}" presName="aSpace2" presStyleCnt="0"/>
      <dgm:spPr/>
    </dgm:pt>
    <dgm:pt modelId="{670D3B1D-EA0A-4D63-989E-CE12E30F5BB5}" type="pres">
      <dgm:prSet presAssocID="{4BEDCAD3-29D6-4E40-92E3-3A5966BA7126}" presName="childNode" presStyleLbl="node1" presStyleIdx="3" presStyleCnt="6">
        <dgm:presLayoutVars>
          <dgm:bulletEnabled val="1"/>
        </dgm:presLayoutVars>
      </dgm:prSet>
      <dgm:spPr/>
    </dgm:pt>
    <dgm:pt modelId="{D6CAE9E1-FA68-43F7-8922-89E79BF53F33}" type="pres">
      <dgm:prSet presAssocID="{59ACA3F5-AF0A-4DC0-938B-4D482C805B88}" presName="aSpace" presStyleCnt="0"/>
      <dgm:spPr/>
    </dgm:pt>
    <dgm:pt modelId="{CC1B31EC-77AF-4303-BF2D-63A88534FA09}" type="pres">
      <dgm:prSet presAssocID="{6F192179-9983-41D1-B6A9-E65F1A8A7A47}" presName="compNode" presStyleCnt="0"/>
      <dgm:spPr/>
    </dgm:pt>
    <dgm:pt modelId="{7ED14448-194E-48BF-870A-982BEF37FA9A}" type="pres">
      <dgm:prSet presAssocID="{6F192179-9983-41D1-B6A9-E65F1A8A7A47}" presName="aNode" presStyleLbl="bgShp" presStyleIdx="2" presStyleCnt="3"/>
      <dgm:spPr/>
    </dgm:pt>
    <dgm:pt modelId="{75177A27-2B97-4206-99ED-44B511988B6D}" type="pres">
      <dgm:prSet presAssocID="{6F192179-9983-41D1-B6A9-E65F1A8A7A47}" presName="textNode" presStyleLbl="bgShp" presStyleIdx="2" presStyleCnt="3"/>
      <dgm:spPr/>
    </dgm:pt>
    <dgm:pt modelId="{4424DD18-008D-4ABE-9E21-96B401C75F28}" type="pres">
      <dgm:prSet presAssocID="{6F192179-9983-41D1-B6A9-E65F1A8A7A47}" presName="compChildNode" presStyleCnt="0"/>
      <dgm:spPr/>
    </dgm:pt>
    <dgm:pt modelId="{CEE1685E-C145-4325-A1E0-A470EB216AE3}" type="pres">
      <dgm:prSet presAssocID="{6F192179-9983-41D1-B6A9-E65F1A8A7A47}" presName="theInnerList" presStyleCnt="0"/>
      <dgm:spPr/>
    </dgm:pt>
    <dgm:pt modelId="{F0AE35AC-5D06-41B3-8892-7E278F8C53F9}" type="pres">
      <dgm:prSet presAssocID="{DABA2E37-00EE-45CC-89D9-F722902316E4}" presName="childNode" presStyleLbl="node1" presStyleIdx="4" presStyleCnt="6">
        <dgm:presLayoutVars>
          <dgm:bulletEnabled val="1"/>
        </dgm:presLayoutVars>
      </dgm:prSet>
      <dgm:spPr/>
    </dgm:pt>
    <dgm:pt modelId="{06E3246E-F868-4575-9330-D5E7A7DF6D3B}" type="pres">
      <dgm:prSet presAssocID="{DABA2E37-00EE-45CC-89D9-F722902316E4}" presName="aSpace2" presStyleCnt="0"/>
      <dgm:spPr/>
    </dgm:pt>
    <dgm:pt modelId="{7CF0813C-8919-4FF8-8BB3-F6B6C4BD68C3}" type="pres">
      <dgm:prSet presAssocID="{08A14276-3E6A-48C1-AE13-E8F54DE1F6DA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7697071E-9299-423F-A676-775E3E04EADC}" srcId="{4BEDCAD3-29D6-4E40-92E3-3A5966BA7126}" destId="{807F62CF-BDC9-4695-8482-66AA56CAD17F}" srcOrd="0" destOrd="0" parTransId="{6E778F0C-2A7D-49DF-99EB-B36377736BF4}" sibTransId="{6D20CB21-C039-448C-A7E4-3A82BCA827AA}"/>
    <dgm:cxn modelId="{B51BF321-1FFE-4D9F-BC57-045CBA50B780}" srcId="{59ACA3F5-AF0A-4DC0-938B-4D482C805B88}" destId="{3F4BD8E9-263E-46B6-9377-1D019F255582}" srcOrd="0" destOrd="0" parTransId="{27A82ADE-24FC-42CD-824E-344C74756870}" sibTransId="{BB0CE82B-BE38-4DFB-AF68-CE24CFE29B98}"/>
    <dgm:cxn modelId="{2C573E25-F1C8-48EE-9A42-2A1E97550EB7}" srcId="{59ACA3F5-AF0A-4DC0-938B-4D482C805B88}" destId="{4BEDCAD3-29D6-4E40-92E3-3A5966BA7126}" srcOrd="1" destOrd="0" parTransId="{3F5F2DA9-98FB-4589-84B6-5DA22137D39D}" sibTransId="{812904F4-D7E5-4BBF-B0CA-7023789F07A3}"/>
    <dgm:cxn modelId="{79555826-8C7E-4385-9A0C-48EFBAE7B272}" srcId="{6F192179-9983-41D1-B6A9-E65F1A8A7A47}" destId="{08A14276-3E6A-48C1-AE13-E8F54DE1F6DA}" srcOrd="1" destOrd="0" parTransId="{CBBACBC5-24C7-4FA2-9971-771DB3A0C009}" sibTransId="{650E9AD2-8E65-4C35-B688-83A6B62F2643}"/>
    <dgm:cxn modelId="{71C0ED28-6638-4A37-9EC1-6C02581E9D79}" type="presOf" srcId="{7D7D113B-9612-4B14-A201-3E97EACC1280}" destId="{463BF68C-287A-4666-A3CC-4FC8339B564B}" srcOrd="1" destOrd="0" presId="urn:microsoft.com/office/officeart/2005/8/layout/lProcess2"/>
    <dgm:cxn modelId="{37991A2B-B4EA-4E0D-B75B-F62DB3E68553}" type="presOf" srcId="{E6B0530A-1FBC-4D1E-BDF4-78CD5DBB9C4F}" destId="{F96CBA65-6BED-4E9C-A585-50BA977B3012}" srcOrd="0" destOrd="1" presId="urn:microsoft.com/office/officeart/2005/8/layout/lProcess2"/>
    <dgm:cxn modelId="{8FB73B2B-BEBE-4431-BDAE-094F2C22CCA7}" type="presOf" srcId="{6C4F84D6-D35B-4486-A438-59193FCA574C}" destId="{F96CBA65-6BED-4E9C-A585-50BA977B3012}" srcOrd="0" destOrd="2" presId="urn:microsoft.com/office/officeart/2005/8/layout/lProcess2"/>
    <dgm:cxn modelId="{5C74BE2C-E829-412A-8D95-6662633CB517}" type="presOf" srcId="{44A84DC1-DB90-4586-AAC6-A3365F4CE5E2}" destId="{1A387BA5-1D67-4199-9840-6E6AD3AEAC48}" srcOrd="0" destOrd="1" presId="urn:microsoft.com/office/officeart/2005/8/layout/lProcess2"/>
    <dgm:cxn modelId="{7F009342-681B-482E-B655-019543870FB8}" srcId="{1BBC727C-B043-4A4F-AEC8-F85B882E3967}" destId="{E6B0530A-1FBC-4D1E-BDF4-78CD5DBB9C4F}" srcOrd="0" destOrd="0" parTransId="{F440B315-AA21-4AEF-8312-96CB711545B7}" sibTransId="{CEB981BB-2820-46D5-956D-09DBF964A8A7}"/>
    <dgm:cxn modelId="{57354A45-2EBE-443C-8E87-92D892961EE4}" srcId="{40BE2CBB-ED37-4127-8E86-37C15ABF5E34}" destId="{EDEE3F8E-097B-4EEF-8B43-914E3361C10F}" srcOrd="1" destOrd="0" parTransId="{3EC17963-2482-4EF3-9FB8-4F8F830858D8}" sibTransId="{C21A4E6A-759E-4179-9EA0-128BC05A8D3B}"/>
    <dgm:cxn modelId="{4C3D676B-8472-4310-8358-F86BCAC67C97}" srcId="{3F4BD8E9-263E-46B6-9377-1D019F255582}" destId="{44A84DC1-DB90-4586-AAC6-A3365F4CE5E2}" srcOrd="0" destOrd="0" parTransId="{28FC16B5-85F7-40F9-B0B3-D8DA6F5D8835}" sibTransId="{9F10D790-2942-4892-8471-2284A3C9C05F}"/>
    <dgm:cxn modelId="{4B390D6C-951E-4366-8DA0-2FC92D7FCACB}" srcId="{DABA2E37-00EE-45CC-89D9-F722902316E4}" destId="{02EDD3C6-DCDC-4A3B-85BD-45B54B2AE5A4}" srcOrd="0" destOrd="0" parTransId="{06E5B45B-C7B9-4126-ACE5-970A1A30CB17}" sibTransId="{A373DBC1-E1D4-4569-B7C5-2E1C27B9708F}"/>
    <dgm:cxn modelId="{4EDFD478-0F5B-4380-A3B6-E3598586F4DF}" srcId="{5E3D0FD9-83A3-4174-9E36-5E8E6947E0E5}" destId="{7D7D113B-9612-4B14-A201-3E97EACC1280}" srcOrd="0" destOrd="0" parTransId="{130557D2-6814-4F49-8456-7EAF761EC1EB}" sibTransId="{C852900C-F18B-4484-9A76-DF4BCDCC30AD}"/>
    <dgm:cxn modelId="{C455078A-50F3-4767-9620-CF952F079B63}" type="presOf" srcId="{1BBC727C-B043-4A4F-AEC8-F85B882E3967}" destId="{F96CBA65-6BED-4E9C-A585-50BA977B3012}" srcOrd="0" destOrd="0" presId="urn:microsoft.com/office/officeart/2005/8/layout/lProcess2"/>
    <dgm:cxn modelId="{D098CF8C-419F-448F-867A-4EB3DFF188FF}" type="presOf" srcId="{40BE2CBB-ED37-4127-8E86-37C15ABF5E34}" destId="{25688EA4-FAFA-4957-862C-44A3485D44EC}" srcOrd="0" destOrd="0" presId="urn:microsoft.com/office/officeart/2005/8/layout/lProcess2"/>
    <dgm:cxn modelId="{A1B87290-5A1E-452A-AC45-D0D827529F97}" type="presOf" srcId="{807F62CF-BDC9-4695-8482-66AA56CAD17F}" destId="{670D3B1D-EA0A-4D63-989E-CE12E30F5BB5}" srcOrd="0" destOrd="1" presId="urn:microsoft.com/office/officeart/2005/8/layout/lProcess2"/>
    <dgm:cxn modelId="{F60D8C9B-7B49-4455-9B23-B3A9DE90EE68}" type="presOf" srcId="{7D7D113B-9612-4B14-A201-3E97EACC1280}" destId="{0DC2E968-7C36-4D21-BA39-9D5BF3F98BDE}" srcOrd="0" destOrd="0" presId="urn:microsoft.com/office/officeart/2005/8/layout/lProcess2"/>
    <dgm:cxn modelId="{3C33609F-33EF-4C16-998D-6A52CBBB5904}" type="presOf" srcId="{08A14276-3E6A-48C1-AE13-E8F54DE1F6DA}" destId="{7CF0813C-8919-4FF8-8BB3-F6B6C4BD68C3}" srcOrd="0" destOrd="0" presId="urn:microsoft.com/office/officeart/2005/8/layout/lProcess2"/>
    <dgm:cxn modelId="{581226A2-82B8-4E17-B0A0-204584699880}" srcId="{6F192179-9983-41D1-B6A9-E65F1A8A7A47}" destId="{DABA2E37-00EE-45CC-89D9-F722902316E4}" srcOrd="0" destOrd="0" parTransId="{F2C759AD-CB4F-496C-A305-360CFCDCAC47}" sibTransId="{9E154BD6-357D-4FFF-A688-AFB9E1EA5B44}"/>
    <dgm:cxn modelId="{3D326AA2-24FE-4108-824E-677868572327}" type="presOf" srcId="{4AEFA032-92BB-44EC-BEFB-CE793546BA79}" destId="{25688EA4-FAFA-4957-862C-44A3485D44EC}" srcOrd="0" destOrd="1" presId="urn:microsoft.com/office/officeart/2005/8/layout/lProcess2"/>
    <dgm:cxn modelId="{8F7537AB-B37F-4F8E-BC27-8AA300FCCDD6}" srcId="{1BBC727C-B043-4A4F-AEC8-F85B882E3967}" destId="{6C4F84D6-D35B-4486-A438-59193FCA574C}" srcOrd="1" destOrd="0" parTransId="{A9515CD6-C394-4C1A-932D-1A1A5244D405}" sibTransId="{20BC13EA-0C91-4BD8-9DBA-D89F92BDDDF1}"/>
    <dgm:cxn modelId="{9B4F78AE-5FD4-4DE5-ADBE-57CC3BF690F8}" type="presOf" srcId="{ADC58A72-9332-4A39-87FB-9F9E8E5C8B97}" destId="{F0AE35AC-5D06-41B3-8892-7E278F8C53F9}" srcOrd="0" destOrd="2" presId="urn:microsoft.com/office/officeart/2005/8/layout/lProcess2"/>
    <dgm:cxn modelId="{E0E6F3B1-0013-4D87-8818-A60ED0F20034}" srcId="{5E3D0FD9-83A3-4174-9E36-5E8E6947E0E5}" destId="{6F192179-9983-41D1-B6A9-E65F1A8A7A47}" srcOrd="2" destOrd="0" parTransId="{F96145D9-D1AA-4771-AC4C-92711C530068}" sibTransId="{77042084-F3C2-418D-B88A-4FBB8C085D57}"/>
    <dgm:cxn modelId="{AC8D32BE-4752-4B9E-972A-B2C46BD84FA1}" type="presOf" srcId="{5E3D0FD9-83A3-4174-9E36-5E8E6947E0E5}" destId="{8633A97E-422F-4657-810C-7073577DCB55}" srcOrd="0" destOrd="0" presId="urn:microsoft.com/office/officeart/2005/8/layout/lProcess2"/>
    <dgm:cxn modelId="{0EF23EC0-09BE-41ED-B2F8-0508F5508FDA}" type="presOf" srcId="{59ACA3F5-AF0A-4DC0-938B-4D482C805B88}" destId="{AC2EC9F9-B0B8-416B-8B90-DCD29253E711}" srcOrd="0" destOrd="0" presId="urn:microsoft.com/office/officeart/2005/8/layout/lProcess2"/>
    <dgm:cxn modelId="{42FD6BC3-745A-4C37-97B3-B28156544102}" type="presOf" srcId="{02EDD3C6-DCDC-4A3B-85BD-45B54B2AE5A4}" destId="{F0AE35AC-5D06-41B3-8892-7E278F8C53F9}" srcOrd="0" destOrd="1" presId="urn:microsoft.com/office/officeart/2005/8/layout/lProcess2"/>
    <dgm:cxn modelId="{D47CD9D7-8D37-4656-9EEC-C8D5717F8BBC}" srcId="{7D7D113B-9612-4B14-A201-3E97EACC1280}" destId="{1BBC727C-B043-4A4F-AEC8-F85B882E3967}" srcOrd="0" destOrd="0" parTransId="{A9EFC2C5-384E-4288-80CC-9F8E30078379}" sibTransId="{4A2A3A18-CEB5-4FBC-BCCB-4C4808E2374F}"/>
    <dgm:cxn modelId="{2E722CDA-2F86-4F52-BB4D-0585BE844E33}" srcId="{08A14276-3E6A-48C1-AE13-E8F54DE1F6DA}" destId="{86527479-5610-4774-9F7A-576040D73756}" srcOrd="0" destOrd="0" parTransId="{15DB3847-9F0D-40CB-B425-FD9B96D36414}" sibTransId="{B54D531D-E7A5-45BE-AF1F-B7EBF37434BF}"/>
    <dgm:cxn modelId="{035DBFDC-0BD8-46AC-BC83-1C6AF22ADD05}" type="presOf" srcId="{59ACA3F5-AF0A-4DC0-938B-4D482C805B88}" destId="{106C5F78-6872-4088-AA15-184141C8866F}" srcOrd="1" destOrd="0" presId="urn:microsoft.com/office/officeart/2005/8/layout/lProcess2"/>
    <dgm:cxn modelId="{DB8183DD-62FC-487B-8C7D-F1A51ADD4435}" type="presOf" srcId="{6F192179-9983-41D1-B6A9-E65F1A8A7A47}" destId="{7ED14448-194E-48BF-870A-982BEF37FA9A}" srcOrd="0" destOrd="0" presId="urn:microsoft.com/office/officeart/2005/8/layout/lProcess2"/>
    <dgm:cxn modelId="{E8399EE6-B002-4699-836D-739B35936224}" type="presOf" srcId="{4BEDCAD3-29D6-4E40-92E3-3A5966BA7126}" destId="{670D3B1D-EA0A-4D63-989E-CE12E30F5BB5}" srcOrd="0" destOrd="0" presId="urn:microsoft.com/office/officeart/2005/8/layout/lProcess2"/>
    <dgm:cxn modelId="{4499F0E6-2F3E-4F14-BE02-D6D73DA8337A}" srcId="{7D7D113B-9612-4B14-A201-3E97EACC1280}" destId="{40BE2CBB-ED37-4127-8E86-37C15ABF5E34}" srcOrd="1" destOrd="0" parTransId="{B377F337-83BA-4E90-9B8D-67A4B3ACD0BE}" sibTransId="{BFCB4035-6CEC-4B70-A9C8-652ABD111207}"/>
    <dgm:cxn modelId="{FABEEFE8-9502-4906-AFC6-C075FFB0A7CF}" srcId="{40BE2CBB-ED37-4127-8E86-37C15ABF5E34}" destId="{4AEFA032-92BB-44EC-BEFB-CE793546BA79}" srcOrd="0" destOrd="0" parTransId="{E47B601D-02DF-42CF-8CFB-4B6DFB6A58E0}" sibTransId="{0A8D9AEA-FAD7-4C0A-91F4-8D0F621A0096}"/>
    <dgm:cxn modelId="{BB535CEA-2034-485E-8E4F-66EA411128FD}" type="presOf" srcId="{6F192179-9983-41D1-B6A9-E65F1A8A7A47}" destId="{75177A27-2B97-4206-99ED-44B511988B6D}" srcOrd="1" destOrd="0" presId="urn:microsoft.com/office/officeart/2005/8/layout/lProcess2"/>
    <dgm:cxn modelId="{8C7375ED-783C-4C51-A54E-C1CA2B39C321}" type="presOf" srcId="{86527479-5610-4774-9F7A-576040D73756}" destId="{7CF0813C-8919-4FF8-8BB3-F6B6C4BD68C3}" srcOrd="0" destOrd="1" presId="urn:microsoft.com/office/officeart/2005/8/layout/lProcess2"/>
    <dgm:cxn modelId="{0F102EEF-864B-4039-AE5A-E6CD5E804F87}" type="presOf" srcId="{DABA2E37-00EE-45CC-89D9-F722902316E4}" destId="{F0AE35AC-5D06-41B3-8892-7E278F8C53F9}" srcOrd="0" destOrd="0" presId="urn:microsoft.com/office/officeart/2005/8/layout/lProcess2"/>
    <dgm:cxn modelId="{4912B6F7-5E52-4497-90C2-54DA1D626483}" srcId="{5E3D0FD9-83A3-4174-9E36-5E8E6947E0E5}" destId="{59ACA3F5-AF0A-4DC0-938B-4D482C805B88}" srcOrd="1" destOrd="0" parTransId="{AE68A7B8-CC1F-4869-8A9D-FEC07C2CC825}" sibTransId="{D151C0EF-9649-433D-AB9A-74196FE2D63D}"/>
    <dgm:cxn modelId="{A6FAB3FC-7514-428B-9B48-A15F58FE189A}" type="presOf" srcId="{3F4BD8E9-263E-46B6-9377-1D019F255582}" destId="{1A387BA5-1D67-4199-9840-6E6AD3AEAC48}" srcOrd="0" destOrd="0" presId="urn:microsoft.com/office/officeart/2005/8/layout/lProcess2"/>
    <dgm:cxn modelId="{00315BFD-F532-4D00-A33D-DA2A70C494FA}" type="presOf" srcId="{EDEE3F8E-097B-4EEF-8B43-914E3361C10F}" destId="{25688EA4-FAFA-4957-862C-44A3485D44EC}" srcOrd="0" destOrd="2" presId="urn:microsoft.com/office/officeart/2005/8/layout/lProcess2"/>
    <dgm:cxn modelId="{7F4BABFF-6BBF-4784-932C-5AF11F706821}" srcId="{DABA2E37-00EE-45CC-89D9-F722902316E4}" destId="{ADC58A72-9332-4A39-87FB-9F9E8E5C8B97}" srcOrd="1" destOrd="0" parTransId="{B8F3C639-EA02-47E2-BCC7-5A8BF71DEB57}" sibTransId="{F4BAB322-F9ED-4509-9E4B-D4B162342624}"/>
    <dgm:cxn modelId="{2D3A1742-3E8F-44AD-BC12-6405AF041833}" type="presParOf" srcId="{8633A97E-422F-4657-810C-7073577DCB55}" destId="{8D06EDDE-3F50-4D2D-ADFA-9D2E554E4E95}" srcOrd="0" destOrd="0" presId="urn:microsoft.com/office/officeart/2005/8/layout/lProcess2"/>
    <dgm:cxn modelId="{B6EAB070-A651-4198-A959-35191DD1F46E}" type="presParOf" srcId="{8D06EDDE-3F50-4D2D-ADFA-9D2E554E4E95}" destId="{0DC2E968-7C36-4D21-BA39-9D5BF3F98BDE}" srcOrd="0" destOrd="0" presId="urn:microsoft.com/office/officeart/2005/8/layout/lProcess2"/>
    <dgm:cxn modelId="{FF250BDA-8F55-4E62-A961-087C2B4FCD64}" type="presParOf" srcId="{8D06EDDE-3F50-4D2D-ADFA-9D2E554E4E95}" destId="{463BF68C-287A-4666-A3CC-4FC8339B564B}" srcOrd="1" destOrd="0" presId="urn:microsoft.com/office/officeart/2005/8/layout/lProcess2"/>
    <dgm:cxn modelId="{20BB20DC-F174-4CE9-A839-0D46BC438854}" type="presParOf" srcId="{8D06EDDE-3F50-4D2D-ADFA-9D2E554E4E95}" destId="{7C141D85-554C-41FA-BBEE-AA0DB792DE72}" srcOrd="2" destOrd="0" presId="urn:microsoft.com/office/officeart/2005/8/layout/lProcess2"/>
    <dgm:cxn modelId="{262AEA43-1690-472C-A36C-A82E8C14A52A}" type="presParOf" srcId="{7C141D85-554C-41FA-BBEE-AA0DB792DE72}" destId="{45F029AA-E2A0-4959-B825-1C6BB564ECC1}" srcOrd="0" destOrd="0" presId="urn:microsoft.com/office/officeart/2005/8/layout/lProcess2"/>
    <dgm:cxn modelId="{AC4F7F1F-23D8-4B12-937B-590A560991D4}" type="presParOf" srcId="{45F029AA-E2A0-4959-B825-1C6BB564ECC1}" destId="{F96CBA65-6BED-4E9C-A585-50BA977B3012}" srcOrd="0" destOrd="0" presId="urn:microsoft.com/office/officeart/2005/8/layout/lProcess2"/>
    <dgm:cxn modelId="{142178C6-D679-4BE0-8FA6-521A7B201C20}" type="presParOf" srcId="{45F029AA-E2A0-4959-B825-1C6BB564ECC1}" destId="{EA7244C6-435C-48B0-A5B9-F4AA74732CB5}" srcOrd="1" destOrd="0" presId="urn:microsoft.com/office/officeart/2005/8/layout/lProcess2"/>
    <dgm:cxn modelId="{9FBDC527-BD69-4776-8E9E-72E90FD8B595}" type="presParOf" srcId="{45F029AA-E2A0-4959-B825-1C6BB564ECC1}" destId="{25688EA4-FAFA-4957-862C-44A3485D44EC}" srcOrd="2" destOrd="0" presId="urn:microsoft.com/office/officeart/2005/8/layout/lProcess2"/>
    <dgm:cxn modelId="{DA4B7E8B-4675-43B4-A024-568E3C0735D4}" type="presParOf" srcId="{8633A97E-422F-4657-810C-7073577DCB55}" destId="{C4B175AA-E619-4BB9-8F6B-61E6C0FCCA78}" srcOrd="1" destOrd="0" presId="urn:microsoft.com/office/officeart/2005/8/layout/lProcess2"/>
    <dgm:cxn modelId="{DD8D916B-971F-492E-B89F-CC060151DFF4}" type="presParOf" srcId="{8633A97E-422F-4657-810C-7073577DCB55}" destId="{4CDACC0F-E05B-465B-A312-D17DC4BC97B5}" srcOrd="2" destOrd="0" presId="urn:microsoft.com/office/officeart/2005/8/layout/lProcess2"/>
    <dgm:cxn modelId="{F036EE3C-480C-4DDC-8B4D-DE333FD078C0}" type="presParOf" srcId="{4CDACC0F-E05B-465B-A312-D17DC4BC97B5}" destId="{AC2EC9F9-B0B8-416B-8B90-DCD29253E711}" srcOrd="0" destOrd="0" presId="urn:microsoft.com/office/officeart/2005/8/layout/lProcess2"/>
    <dgm:cxn modelId="{D36144EC-3292-4CEC-8E1F-1402B0C3A469}" type="presParOf" srcId="{4CDACC0F-E05B-465B-A312-D17DC4BC97B5}" destId="{106C5F78-6872-4088-AA15-184141C8866F}" srcOrd="1" destOrd="0" presId="urn:microsoft.com/office/officeart/2005/8/layout/lProcess2"/>
    <dgm:cxn modelId="{C5E95AF6-0A69-4556-A2A2-FBB64B951B33}" type="presParOf" srcId="{4CDACC0F-E05B-465B-A312-D17DC4BC97B5}" destId="{F1600718-46A6-4247-BFC6-C2FA0F2D791B}" srcOrd="2" destOrd="0" presId="urn:microsoft.com/office/officeart/2005/8/layout/lProcess2"/>
    <dgm:cxn modelId="{85286082-D854-4BD2-AF92-3B91C16630E9}" type="presParOf" srcId="{F1600718-46A6-4247-BFC6-C2FA0F2D791B}" destId="{FB7110B7-4928-44D6-B2B3-FC1DD894AC76}" srcOrd="0" destOrd="0" presId="urn:microsoft.com/office/officeart/2005/8/layout/lProcess2"/>
    <dgm:cxn modelId="{59354528-E2C6-4A94-83CB-7C0C4A98E111}" type="presParOf" srcId="{FB7110B7-4928-44D6-B2B3-FC1DD894AC76}" destId="{1A387BA5-1D67-4199-9840-6E6AD3AEAC48}" srcOrd="0" destOrd="0" presId="urn:microsoft.com/office/officeart/2005/8/layout/lProcess2"/>
    <dgm:cxn modelId="{5FF9D9B5-6D44-461B-AFAA-12289816349B}" type="presParOf" srcId="{FB7110B7-4928-44D6-B2B3-FC1DD894AC76}" destId="{8E1EE113-5753-492F-A119-F3B31387AA93}" srcOrd="1" destOrd="0" presId="urn:microsoft.com/office/officeart/2005/8/layout/lProcess2"/>
    <dgm:cxn modelId="{DAF7BDCD-083B-4281-B28D-FA2EC3586A4C}" type="presParOf" srcId="{FB7110B7-4928-44D6-B2B3-FC1DD894AC76}" destId="{670D3B1D-EA0A-4D63-989E-CE12E30F5BB5}" srcOrd="2" destOrd="0" presId="urn:microsoft.com/office/officeart/2005/8/layout/lProcess2"/>
    <dgm:cxn modelId="{F88B2241-FB9A-4CF9-B759-4A0C1499B26E}" type="presParOf" srcId="{8633A97E-422F-4657-810C-7073577DCB55}" destId="{D6CAE9E1-FA68-43F7-8922-89E79BF53F33}" srcOrd="3" destOrd="0" presId="urn:microsoft.com/office/officeart/2005/8/layout/lProcess2"/>
    <dgm:cxn modelId="{3E0B128E-CA84-48DD-9348-CCFE3C91B325}" type="presParOf" srcId="{8633A97E-422F-4657-810C-7073577DCB55}" destId="{CC1B31EC-77AF-4303-BF2D-63A88534FA09}" srcOrd="4" destOrd="0" presId="urn:microsoft.com/office/officeart/2005/8/layout/lProcess2"/>
    <dgm:cxn modelId="{1F497ADC-C7D0-4D2E-8856-8E15E8798354}" type="presParOf" srcId="{CC1B31EC-77AF-4303-BF2D-63A88534FA09}" destId="{7ED14448-194E-48BF-870A-982BEF37FA9A}" srcOrd="0" destOrd="0" presId="urn:microsoft.com/office/officeart/2005/8/layout/lProcess2"/>
    <dgm:cxn modelId="{D86C8261-6588-452A-ADFA-1B4B8C340E5B}" type="presParOf" srcId="{CC1B31EC-77AF-4303-BF2D-63A88534FA09}" destId="{75177A27-2B97-4206-99ED-44B511988B6D}" srcOrd="1" destOrd="0" presId="urn:microsoft.com/office/officeart/2005/8/layout/lProcess2"/>
    <dgm:cxn modelId="{BDA08E6D-15D3-450A-8802-2E87150AF8AF}" type="presParOf" srcId="{CC1B31EC-77AF-4303-BF2D-63A88534FA09}" destId="{4424DD18-008D-4ABE-9E21-96B401C75F28}" srcOrd="2" destOrd="0" presId="urn:microsoft.com/office/officeart/2005/8/layout/lProcess2"/>
    <dgm:cxn modelId="{C2E80E6F-CE7E-4BA7-8536-B5C03A5F97FC}" type="presParOf" srcId="{4424DD18-008D-4ABE-9E21-96B401C75F28}" destId="{CEE1685E-C145-4325-A1E0-A470EB216AE3}" srcOrd="0" destOrd="0" presId="urn:microsoft.com/office/officeart/2005/8/layout/lProcess2"/>
    <dgm:cxn modelId="{A98039C4-7E1C-4E8D-8FE5-4EB067A08972}" type="presParOf" srcId="{CEE1685E-C145-4325-A1E0-A470EB216AE3}" destId="{F0AE35AC-5D06-41B3-8892-7E278F8C53F9}" srcOrd="0" destOrd="0" presId="urn:microsoft.com/office/officeart/2005/8/layout/lProcess2"/>
    <dgm:cxn modelId="{74DE66F5-1B7A-420E-8350-7D763BC5A9CE}" type="presParOf" srcId="{CEE1685E-C145-4325-A1E0-A470EB216AE3}" destId="{06E3246E-F868-4575-9330-D5E7A7DF6D3B}" srcOrd="1" destOrd="0" presId="urn:microsoft.com/office/officeart/2005/8/layout/lProcess2"/>
    <dgm:cxn modelId="{C13DE709-42F7-4572-833F-05669DC70745}" type="presParOf" srcId="{CEE1685E-C145-4325-A1E0-A470EB216AE3}" destId="{7CF0813C-8919-4FF8-8BB3-F6B6C4BD68C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2E968-7C36-4D21-BA39-9D5BF3F98BDE}">
      <dsp:nvSpPr>
        <dsp:cNvPr id="0" name=""/>
        <dsp:cNvSpPr/>
      </dsp:nvSpPr>
      <dsp:spPr>
        <a:xfrm>
          <a:off x="1398" y="0"/>
          <a:ext cx="3635276" cy="43513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Model-Free or Model-Based</a:t>
          </a:r>
        </a:p>
      </dsp:txBody>
      <dsp:txXfrm>
        <a:off x="1398" y="0"/>
        <a:ext cx="3635276" cy="1305401"/>
      </dsp:txXfrm>
    </dsp:sp>
    <dsp:sp modelId="{F96CBA65-6BED-4E9C-A585-50BA977B3012}">
      <dsp:nvSpPr>
        <dsp:cNvPr id="0" name=""/>
        <dsp:cNvSpPr/>
      </dsp:nvSpPr>
      <dsp:spPr>
        <a:xfrm>
          <a:off x="364925" y="1306675"/>
          <a:ext cx="2908221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1" i="1" kern="1200" dirty="0"/>
            <a:t>Model-Free:</a:t>
          </a:r>
          <a:endParaRPr lang="en-US" sz="1900" b="0" i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500" b="0" i="0" kern="1200" dirty="0"/>
            <a:t>Agent does computations on current observations to determine next action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500" b="0" i="0" kern="1200" dirty="0"/>
            <a:t>Usually easier to train</a:t>
          </a:r>
        </a:p>
      </dsp:txBody>
      <dsp:txXfrm>
        <a:off x="403352" y="1345102"/>
        <a:ext cx="2831367" cy="1235133"/>
      </dsp:txXfrm>
    </dsp:sp>
    <dsp:sp modelId="{25688EA4-FAFA-4957-862C-44A3485D44EC}">
      <dsp:nvSpPr>
        <dsp:cNvPr id="0" name=""/>
        <dsp:cNvSpPr/>
      </dsp:nvSpPr>
      <dsp:spPr>
        <a:xfrm>
          <a:off x="364925" y="2820507"/>
          <a:ext cx="2908221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1" i="1" kern="1200" dirty="0"/>
            <a:t>Model-Based:</a:t>
          </a:r>
          <a:endParaRPr lang="en-US" sz="1900" b="0" i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500" b="0" i="0" kern="1200" dirty="0"/>
            <a:t>Tries to predict next observation or reward and choose best possible action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500" b="0" i="0" kern="1200" dirty="0"/>
            <a:t>Deterministic environments</a:t>
          </a:r>
        </a:p>
      </dsp:txBody>
      <dsp:txXfrm>
        <a:off x="403352" y="2858934"/>
        <a:ext cx="2831367" cy="1235133"/>
      </dsp:txXfrm>
    </dsp:sp>
    <dsp:sp modelId="{AC2EC9F9-B0B8-416B-8B90-DCD29253E711}">
      <dsp:nvSpPr>
        <dsp:cNvPr id="0" name=""/>
        <dsp:cNvSpPr/>
      </dsp:nvSpPr>
      <dsp:spPr>
        <a:xfrm>
          <a:off x="3909320" y="0"/>
          <a:ext cx="3635276" cy="43513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Policy-Based or Value-Based</a:t>
          </a:r>
        </a:p>
      </dsp:txBody>
      <dsp:txXfrm>
        <a:off x="3909320" y="0"/>
        <a:ext cx="3635276" cy="1305401"/>
      </dsp:txXfrm>
    </dsp:sp>
    <dsp:sp modelId="{1A387BA5-1D67-4199-9840-6E6AD3AEAC48}">
      <dsp:nvSpPr>
        <dsp:cNvPr id="0" name=""/>
        <dsp:cNvSpPr/>
      </dsp:nvSpPr>
      <dsp:spPr>
        <a:xfrm>
          <a:off x="4272848" y="1306675"/>
          <a:ext cx="2908221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1" i="1" kern="1200" dirty="0"/>
            <a:t>Policy-Based: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Directly approximate policy of agents (i.e. probability distribution over available actions)</a:t>
          </a:r>
        </a:p>
      </dsp:txBody>
      <dsp:txXfrm>
        <a:off x="4311275" y="1345102"/>
        <a:ext cx="2831367" cy="1235133"/>
      </dsp:txXfrm>
    </dsp:sp>
    <dsp:sp modelId="{670D3B1D-EA0A-4D63-989E-CE12E30F5BB5}">
      <dsp:nvSpPr>
        <dsp:cNvPr id="0" name=""/>
        <dsp:cNvSpPr/>
      </dsp:nvSpPr>
      <dsp:spPr>
        <a:xfrm>
          <a:off x="4272848" y="2820507"/>
          <a:ext cx="2908221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1" i="1" kern="1200" dirty="0"/>
            <a:t>Value-Based: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Agent calculates value of every possible action and chooses action with best value</a:t>
          </a:r>
        </a:p>
      </dsp:txBody>
      <dsp:txXfrm>
        <a:off x="4311275" y="2858934"/>
        <a:ext cx="2831367" cy="1235133"/>
      </dsp:txXfrm>
    </dsp:sp>
    <dsp:sp modelId="{7ED14448-194E-48BF-870A-982BEF37FA9A}">
      <dsp:nvSpPr>
        <dsp:cNvPr id="0" name=""/>
        <dsp:cNvSpPr/>
      </dsp:nvSpPr>
      <dsp:spPr>
        <a:xfrm>
          <a:off x="7817243" y="0"/>
          <a:ext cx="3635276" cy="43513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On-Policy or           Off-policy</a:t>
          </a:r>
        </a:p>
      </dsp:txBody>
      <dsp:txXfrm>
        <a:off x="7817243" y="0"/>
        <a:ext cx="3635276" cy="1305401"/>
      </dsp:txXfrm>
    </dsp:sp>
    <dsp:sp modelId="{F0AE35AC-5D06-41B3-8892-7E278F8C53F9}">
      <dsp:nvSpPr>
        <dsp:cNvPr id="0" name=""/>
        <dsp:cNvSpPr/>
      </dsp:nvSpPr>
      <dsp:spPr>
        <a:xfrm>
          <a:off x="8180770" y="1306675"/>
          <a:ext cx="2908221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1" i="1" kern="1200" dirty="0"/>
            <a:t>On-Policy:</a:t>
          </a:r>
          <a:endParaRPr lang="en-US" sz="1900" b="0" i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Rely on training data to be sampled according to current policy we’re updating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Require “fresh data”</a:t>
          </a:r>
        </a:p>
      </dsp:txBody>
      <dsp:txXfrm>
        <a:off x="8219197" y="1345102"/>
        <a:ext cx="2831367" cy="1235133"/>
      </dsp:txXfrm>
    </dsp:sp>
    <dsp:sp modelId="{7CF0813C-8919-4FF8-8BB3-F6B6C4BD68C3}">
      <dsp:nvSpPr>
        <dsp:cNvPr id="0" name=""/>
        <dsp:cNvSpPr/>
      </dsp:nvSpPr>
      <dsp:spPr>
        <a:xfrm>
          <a:off x="8180770" y="2820507"/>
          <a:ext cx="2908221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1" i="1" kern="1200" dirty="0"/>
            <a:t>Off-Policy: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Method has ability to learn on historical data (from previous version of agent or seen by same agent a few episodes ago)</a:t>
          </a:r>
        </a:p>
      </dsp:txBody>
      <dsp:txXfrm>
        <a:off x="8219197" y="2858934"/>
        <a:ext cx="2831367" cy="1235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74933-EB52-40DB-98C2-9C1E38F2E886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7728-2D86-4C0C-BB2C-81AD215F4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1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7728-2D86-4C0C-BB2C-81AD215F4A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74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7728-2D86-4C0C-BB2C-81AD215F4A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49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7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8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 in this course, we have focused on SL and UL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1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3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to motivate how RL works</a:t>
            </a:r>
          </a:p>
          <a:p>
            <a:endParaRPr lang="en-US" dirty="0"/>
          </a:p>
          <a:p>
            <a:r>
              <a:rPr lang="en-US" dirty="0"/>
              <a:t>Gently introduce terms before formally introducing later</a:t>
            </a:r>
          </a:p>
          <a:p>
            <a:endParaRPr lang="en-US" dirty="0"/>
          </a:p>
          <a:p>
            <a:r>
              <a:rPr lang="en-US" dirty="0"/>
              <a:t>Agent:  Dog</a:t>
            </a:r>
          </a:p>
          <a:p>
            <a:r>
              <a:rPr lang="en-US" dirty="0" err="1"/>
              <a:t>Envrionment</a:t>
            </a:r>
            <a:r>
              <a:rPr lang="en-US" dirty="0"/>
              <a:t>:  Interacting with trainer</a:t>
            </a:r>
          </a:p>
          <a:p>
            <a:r>
              <a:rPr lang="en-US" dirty="0"/>
              <a:t>State:   Changes from sitting to standing</a:t>
            </a:r>
          </a:p>
          <a:p>
            <a:r>
              <a:rPr lang="en-US" dirty="0"/>
              <a:t>Reward:  Dog gets a treat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7728-2D86-4C0C-BB2C-81AD215F4A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to add color commentary around naval applications for Dahlgren course:</a:t>
            </a:r>
          </a:p>
          <a:p>
            <a:endParaRPr lang="en-US" dirty="0"/>
          </a:p>
          <a:p>
            <a:r>
              <a:rPr lang="en-US" b="1" dirty="0"/>
              <a:t>1. Autonomous Underwater Vehicles (AUVs) – Path Planning and Navigation</a:t>
            </a:r>
          </a:p>
          <a:p>
            <a:r>
              <a:rPr lang="en-US" b="1" dirty="0"/>
              <a:t>Application:</a:t>
            </a:r>
            <a:br>
              <a:rPr lang="en-US" dirty="0"/>
            </a:br>
            <a:r>
              <a:rPr lang="en-US" dirty="0"/>
              <a:t>RL is used to train AUVs to navigate complex underwater environments (e.g., seabed mapping, mine detection, surveillance) while avoiding obstacles and managing energy.</a:t>
            </a:r>
          </a:p>
          <a:p>
            <a:r>
              <a:rPr lang="en-US" b="1" dirty="0"/>
              <a:t>Example Techniques: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Deep Q-Networks (DQN)</a:t>
            </a:r>
            <a:r>
              <a:rPr lang="en-US" dirty="0"/>
              <a:t> for discrete decision-making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Policy Gradient</a:t>
            </a:r>
            <a:r>
              <a:rPr lang="en-US" dirty="0"/>
              <a:t> methods for continuous steering control</a:t>
            </a:r>
          </a:p>
          <a:p>
            <a:r>
              <a:rPr lang="en-US" b="1" dirty="0"/>
              <a:t>Real-World Example: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Naval Research Laboratory (NRL)</a:t>
            </a:r>
            <a:r>
              <a:rPr lang="en-US" dirty="0"/>
              <a:t>: Work on RL for persistent AUV navigation in uncertain ocean environments with dynamic obstacles.</a:t>
            </a:r>
          </a:p>
          <a:p>
            <a:r>
              <a:rPr lang="en-US" b="1" dirty="0"/>
              <a:t>Reference: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Chen, W., et al. (2018). </a:t>
            </a:r>
            <a:r>
              <a:rPr lang="en-US" i="1" dirty="0"/>
              <a:t>Deep reinforcement learning for autonomous underwater vehicle path planning in unknown ocean environments.</a:t>
            </a:r>
            <a:r>
              <a:rPr lang="en-US" dirty="0"/>
              <a:t> OCEANS 2018.</a:t>
            </a:r>
          </a:p>
          <a:p>
            <a:r>
              <a:rPr lang="en-US" b="1" dirty="0"/>
              <a:t>2. Multi-Agent Coordination in Swarms or Fleets</a:t>
            </a:r>
          </a:p>
          <a:p>
            <a:r>
              <a:rPr lang="en-US" b="1" dirty="0"/>
              <a:t>Application:</a:t>
            </a:r>
            <a:br>
              <a:rPr lang="en-US" dirty="0"/>
            </a:br>
            <a:r>
              <a:rPr lang="en-US" dirty="0"/>
              <a:t>RL helps coordinate multiple autonomous naval platforms (e.g., unmanned surface vessels, AUVs) for formation control, cooperative search, or area coverage.</a:t>
            </a:r>
          </a:p>
          <a:p>
            <a:r>
              <a:rPr lang="en-US" b="1" dirty="0"/>
              <a:t>Example Techniques: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Multi-Agent Deep RL (MADRL)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Actor-Critic with centralized training, decentralized execution</a:t>
            </a:r>
            <a:endParaRPr lang="en-US" dirty="0"/>
          </a:p>
          <a:p>
            <a:r>
              <a:rPr lang="en-US" b="1" dirty="0"/>
              <a:t>Reference: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Lowe, R., et al. (2017). </a:t>
            </a:r>
            <a:r>
              <a:rPr lang="en-US" i="1" dirty="0"/>
              <a:t>Multi-agent actor-critic for mixed cooperative-competitive environments.</a:t>
            </a:r>
            <a:r>
              <a:rPr lang="en-US" dirty="0"/>
              <a:t> </a:t>
            </a:r>
            <a:r>
              <a:rPr lang="en-US" dirty="0" err="1"/>
              <a:t>NeurIPS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Liu, C., et al. (2022). </a:t>
            </a:r>
            <a:r>
              <a:rPr lang="en-US" i="1" dirty="0"/>
              <a:t>Cooperative multi-agent reinforcement learning for maritime search and rescue planning.</a:t>
            </a:r>
            <a:r>
              <a:rPr lang="en-US" dirty="0"/>
              <a:t> Ocean Engineering.</a:t>
            </a:r>
          </a:p>
          <a:p>
            <a:r>
              <a:rPr lang="en-US" b="1" dirty="0"/>
              <a:t>3. Anti-Submarine Warfare (ASW) and Target Tracking</a:t>
            </a:r>
          </a:p>
          <a:p>
            <a:r>
              <a:rPr lang="en-US" b="1" dirty="0"/>
              <a:t>Application:</a:t>
            </a:r>
            <a:br>
              <a:rPr lang="en-US" dirty="0"/>
            </a:br>
            <a:r>
              <a:rPr lang="en-US" dirty="0"/>
              <a:t>RL models can optimize sonar deployment, search patterns, or tracking behaviors in stochastic underwater environments.</a:t>
            </a:r>
          </a:p>
          <a:p>
            <a:r>
              <a:rPr lang="en-US" b="1" dirty="0"/>
              <a:t>Example Techniques: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Partially Observable Markov Decision Processes (POMDPs)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Bayesian RL</a:t>
            </a:r>
            <a:r>
              <a:rPr lang="en-US" dirty="0"/>
              <a:t> for belief updates over hidden target states</a:t>
            </a:r>
          </a:p>
          <a:p>
            <a:r>
              <a:rPr lang="en-US" b="1" dirty="0"/>
              <a:t>Research Use Case:</a:t>
            </a:r>
            <a:br>
              <a:rPr lang="en-US" dirty="0"/>
            </a:br>
            <a:r>
              <a:rPr lang="en-US" dirty="0"/>
              <a:t>Optimizing search strategies for locating a submarine in noisy conditions, using Q-learning or Monte Carlo Tree Search with belief states.</a:t>
            </a:r>
          </a:p>
          <a:p>
            <a:r>
              <a:rPr lang="en-US" b="1" dirty="0"/>
              <a:t>Reference: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Yliniemi</a:t>
            </a:r>
            <a:r>
              <a:rPr lang="en-US" dirty="0"/>
              <a:t>, L., &amp; </a:t>
            </a:r>
            <a:r>
              <a:rPr lang="en-US" dirty="0" err="1"/>
              <a:t>Tumer</a:t>
            </a:r>
            <a:r>
              <a:rPr lang="en-US" dirty="0"/>
              <a:t>, K. (2014). </a:t>
            </a:r>
            <a:r>
              <a:rPr lang="en-US" i="1" dirty="0"/>
              <a:t>Multi-objective multi-agent decision making in simulated naval scenarios.</a:t>
            </a:r>
            <a:r>
              <a:rPr lang="en-US" dirty="0"/>
              <a:t> Proceedings of GECCO.</a:t>
            </a:r>
          </a:p>
          <a:p>
            <a:r>
              <a:rPr lang="en-US" b="1" dirty="0"/>
              <a:t>4. Energy Management in Naval Power Systems</a:t>
            </a:r>
          </a:p>
          <a:p>
            <a:r>
              <a:rPr lang="en-US" b="1" dirty="0"/>
              <a:t>Application:</a:t>
            </a:r>
            <a:br>
              <a:rPr lang="en-US" dirty="0"/>
            </a:br>
            <a:r>
              <a:rPr lang="en-US" dirty="0"/>
              <a:t>Use RL to optimize power distribution aboard electric ships, especially in dynamic conditions with variable loads (e.g., weapons, propulsion, sensors).</a:t>
            </a:r>
          </a:p>
          <a:p>
            <a:r>
              <a:rPr lang="en-US" b="1" dirty="0"/>
              <a:t>Example Techniques: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 Predictive RL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Continuous Control (e.g., DDPG, PPO)</a:t>
            </a:r>
            <a:endParaRPr lang="en-US" dirty="0"/>
          </a:p>
          <a:p>
            <a:r>
              <a:rPr lang="en-US" b="1" dirty="0"/>
              <a:t>Reference: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Liu, J., et al. (2018). </a:t>
            </a:r>
            <a:r>
              <a:rPr lang="en-US" i="1" dirty="0"/>
              <a:t>Reinforcement learning-based energy management of all-electric ships considering voyage plan.</a:t>
            </a:r>
            <a:r>
              <a:rPr lang="en-US" dirty="0"/>
              <a:t> IEEE Transactions on Transportation Electrification.</a:t>
            </a:r>
          </a:p>
          <a:p>
            <a:r>
              <a:rPr lang="en-US" b="1" dirty="0"/>
              <a:t>5. Cybersecurity and Intrusion Response on Naval Networks</a:t>
            </a:r>
          </a:p>
          <a:p>
            <a:r>
              <a:rPr lang="en-US" b="1" dirty="0"/>
              <a:t>Application:</a:t>
            </a:r>
            <a:br>
              <a:rPr lang="en-US" dirty="0"/>
            </a:br>
            <a:r>
              <a:rPr lang="en-US" dirty="0"/>
              <a:t>Use RL for real-time defense policies in detecting and mitigating cyber threats aboard naval vessels.</a:t>
            </a:r>
          </a:p>
          <a:p>
            <a:r>
              <a:rPr lang="en-US" b="1" dirty="0"/>
              <a:t>Example Techniques: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Game-theoretic RL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Adversarial RL for Red Team vs Blue Team simulations</a:t>
            </a:r>
            <a:endParaRPr lang="en-US" dirty="0"/>
          </a:p>
          <a:p>
            <a:r>
              <a:rPr lang="en-US" b="1" dirty="0"/>
              <a:t>Reference: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Miehling</a:t>
            </a:r>
            <a:r>
              <a:rPr lang="en-US" dirty="0"/>
              <a:t>, E., et al. (2015). </a:t>
            </a:r>
            <a:r>
              <a:rPr lang="en-US" i="1" dirty="0"/>
              <a:t>A POMDP approach to dynamic cyber-security defense.</a:t>
            </a:r>
            <a:r>
              <a:rPr lang="en-US" dirty="0"/>
              <a:t> IEEE CDC.</a:t>
            </a:r>
          </a:p>
          <a:p>
            <a:r>
              <a:rPr lang="en-US" b="1" dirty="0"/>
              <a:t>6. Naval Logistics and Mission Planning</a:t>
            </a:r>
          </a:p>
          <a:p>
            <a:r>
              <a:rPr lang="en-US" b="1" dirty="0"/>
              <a:t>Application:</a:t>
            </a:r>
            <a:br>
              <a:rPr lang="en-US" dirty="0"/>
            </a:br>
            <a:r>
              <a:rPr lang="en-US" dirty="0"/>
              <a:t>Optimize ship routing, supply chain scheduling, or mission allocation using RL under uncertainty and dynamic weather/ocean conditions.</a:t>
            </a:r>
          </a:p>
          <a:p>
            <a:r>
              <a:rPr lang="en-US" b="1" dirty="0"/>
              <a:t>Example Techniques: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Hierarchical RL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Deep Q-learning for sequential routing</a:t>
            </a:r>
            <a:endParaRPr lang="en-US" dirty="0"/>
          </a:p>
          <a:p>
            <a:r>
              <a:rPr lang="en-US" b="1" dirty="0"/>
              <a:t>Reference: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Zhang, H., et al. (2020). </a:t>
            </a:r>
            <a:r>
              <a:rPr lang="en-US" i="1" dirty="0"/>
              <a:t>Reinforcement learning-based dynamic mission planning for naval operations in uncertain environments.</a:t>
            </a:r>
            <a:r>
              <a:rPr lang="en-US" dirty="0"/>
              <a:t> Journal of Defense Modeling and Simulation.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7728-2D86-4C0C-BB2C-81AD215F4A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57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Commonly updated at each timestep or interaction</a:t>
            </a:r>
          </a:p>
          <a:p>
            <a:endParaRPr lang="en-US" sz="1200" dirty="0"/>
          </a:p>
          <a:p>
            <a:r>
              <a:rPr lang="en-US" sz="1200" i="1" dirty="0"/>
              <a:t>Reinforcement </a:t>
            </a:r>
            <a:r>
              <a:rPr lang="en-US" sz="1200" dirty="0"/>
              <a:t>because reward obtained by agent reinforces current behavior</a:t>
            </a:r>
            <a:endParaRPr lang="en-US" sz="12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7728-2D86-4C0C-BB2C-81AD215F4A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Commonly updated at each timestep or interaction</a:t>
            </a:r>
          </a:p>
          <a:p>
            <a:endParaRPr lang="en-US" sz="1200" dirty="0"/>
          </a:p>
          <a:p>
            <a:r>
              <a:rPr lang="en-US" sz="1200" i="1" dirty="0"/>
              <a:t>Reinforcement </a:t>
            </a:r>
            <a:r>
              <a:rPr lang="en-US" sz="1200" dirty="0"/>
              <a:t>because reward obtained by agent reinforces current behavior</a:t>
            </a:r>
            <a:endParaRPr lang="en-US" sz="12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7728-2D86-4C0C-BB2C-81AD215F4A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80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You're trying to learn whether you should take an </a:t>
            </a:r>
            <a:r>
              <a:rPr lang="en-US" b="1" dirty="0"/>
              <a:t>umbrella</a:t>
            </a:r>
            <a:r>
              <a:rPr lang="en-US" dirty="0"/>
              <a:t> when you leave for 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morning, you decide: </a:t>
            </a:r>
            <a:r>
              <a:rPr lang="en-US" b="1" dirty="0"/>
              <a:t>Take Umbrella</a:t>
            </a:r>
            <a:r>
              <a:rPr lang="en-US" dirty="0"/>
              <a:t> (Action A1) or </a:t>
            </a:r>
            <a:r>
              <a:rPr lang="en-US" b="1" dirty="0"/>
              <a:t>Don't Take Umbrella</a:t>
            </a:r>
            <a:r>
              <a:rPr lang="en-US" dirty="0"/>
              <a:t> (Action A2).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chance of rain is 50%</a:t>
            </a:r>
            <a:r>
              <a:rPr lang="en-US" dirty="0"/>
              <a:t>, but you don’t know that at first.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learn over time by getting </a:t>
            </a:r>
            <a:r>
              <a:rPr lang="en-US" b="1" dirty="0"/>
              <a:t>feedback</a:t>
            </a:r>
            <a:r>
              <a:rPr lang="en-US" dirty="0"/>
              <a:t>: did it rain or not?</a:t>
            </a:r>
          </a:p>
          <a:p>
            <a:endParaRPr lang="en-US" dirty="0"/>
          </a:p>
          <a:p>
            <a:r>
              <a:rPr lang="en-US" dirty="0"/>
              <a:t>Agent – you</a:t>
            </a:r>
          </a:p>
          <a:p>
            <a:r>
              <a:rPr lang="en-US" dirty="0"/>
              <a:t>Action – carry/not carry umbrella</a:t>
            </a:r>
          </a:p>
          <a:p>
            <a:r>
              <a:rPr lang="en-US" dirty="0"/>
              <a:t>Environment – Outdoors</a:t>
            </a:r>
          </a:p>
          <a:p>
            <a:r>
              <a:rPr lang="en-US" dirty="0"/>
              <a:t>States – Rain/Sun</a:t>
            </a:r>
          </a:p>
          <a:p>
            <a:r>
              <a:rPr lang="en-US" dirty="0"/>
              <a:t>Rewards – 1 if you stay dry; 0 if you get wet</a:t>
            </a:r>
          </a:p>
          <a:p>
            <a:endParaRPr lang="en-US" dirty="0"/>
          </a:p>
          <a:p>
            <a:r>
              <a:rPr lang="en-US" dirty="0"/>
              <a:t>Obviously this isn’t realistic, we would probably make a choice to carry our umbrella on the weather forecast but not on random chance but let’s suspend our disbelief.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7728-2D86-4C0C-BB2C-81AD215F4A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0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70F1-DFB9-4723-B8B8-13DAE1FF4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944" y="1122363"/>
            <a:ext cx="3840480" cy="36576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4A3A-ED3D-4CA6-9F05-97E05496A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3944" y="4781614"/>
            <a:ext cx="3840480" cy="54864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3A2F491-5034-4654-9049-8EA81BAED1D9}"/>
              </a:ext>
            </a:extLst>
          </p:cNvPr>
          <p:cNvSpPr txBox="1">
            <a:spLocks/>
          </p:cNvSpPr>
          <p:nvPr userDrawn="1"/>
        </p:nvSpPr>
        <p:spPr>
          <a:xfrm>
            <a:off x="7933944" y="5336350"/>
            <a:ext cx="384048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000" kern="1200">
                <a:solidFill>
                  <a:schemeClr val="bg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0735A-420A-4B32-BDE1-546C77BB10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514" y="5577142"/>
            <a:ext cx="2289053" cy="43281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5B6E62-55BB-44EA-9F3F-611E6759F2BE}"/>
              </a:ext>
            </a:extLst>
          </p:cNvPr>
          <p:cNvSpPr txBox="1">
            <a:spLocks/>
          </p:cNvSpPr>
          <p:nvPr userDrawn="1"/>
        </p:nvSpPr>
        <p:spPr>
          <a:xfrm>
            <a:off x="7933944" y="200470"/>
            <a:ext cx="384048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000" kern="1200">
                <a:solidFill>
                  <a:schemeClr val="bg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699024-D30E-488D-8FDF-E3D9EC58E2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246190"/>
            <a:ext cx="164592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6496-30DD-4AF6-A220-641CACA5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168B5-AA0D-4129-B0C3-575E5C74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7B8EE-C571-4168-ABB2-FACED00C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6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F30D1-539C-4CFE-BE55-52E7001F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26408-074C-489B-9B37-2353100E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4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72EA-812E-4CCB-BB29-C98180B0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0A0F2-8831-42B0-B2B4-A3D2B99A6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2B2A5-4A79-4FA3-8F0F-7A30D3C81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D527-9DAD-447F-BC17-9564C029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C8A8-33D4-4B49-9655-C822CD10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60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7A0-1DAB-4B70-9C85-E6CFF9E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456CB-7015-4D68-BC7F-0C4E60FD6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42AE4-D76B-4EA3-A587-7426FB239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C7CD0-7530-499C-8B67-E22F1719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DE14B-4700-4CBF-8027-71AF38D8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47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FDDE-48EE-4869-AE51-58850182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D8A5C-FBD9-4244-930C-DBAD88FA5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35957-CA61-496E-957A-F675B83B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6211-EE06-483B-A36E-BF72FF88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21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6C6A7-1EDF-47A8-A823-17B14982FF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D73DB-F719-4061-9029-8AFFBA4AA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FA950-F7A6-4DC3-AE97-DCDB3D291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A7E1C-1A67-4AFF-89D3-2175E1C4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7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F9B-5D0E-4C01-B688-9E9A45E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FFA50-5D06-4B68-A5C6-80944B8C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E36B-72A7-4BFB-871F-DF9DC8F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Reinforcement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233C3-DB48-4D30-9B9F-200A1796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0BCB-0D36-4D46-8629-90BEFC65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0BEB0-2264-4830-BAD7-379314D1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342574"/>
            <a:ext cx="11887200" cy="18288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Acherus Grotesque" panose="0200050500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A098-4748-41CF-9562-59EBD9FE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18;p6">
            <a:extLst>
              <a:ext uri="{FF2B5EF4-FFF2-40B4-BE49-F238E27FC236}">
                <a16:creationId xmlns:a16="http://schemas.microsoft.com/office/drawing/2014/main" id="{5147D964-E7B9-4AB2-91C4-83F3154BE790}"/>
              </a:ext>
            </a:extLst>
          </p:cNvPr>
          <p:cNvSpPr/>
          <p:nvPr userDrawn="1"/>
        </p:nvSpPr>
        <p:spPr>
          <a:xfrm>
            <a:off x="310409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30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1;p6">
            <a:extLst>
              <a:ext uri="{FF2B5EF4-FFF2-40B4-BE49-F238E27FC236}">
                <a16:creationId xmlns:a16="http://schemas.microsoft.com/office/drawing/2014/main" id="{96E76B51-49C1-47C1-A9BF-FFCC385D802F}"/>
              </a:ext>
            </a:extLst>
          </p:cNvPr>
          <p:cNvSpPr/>
          <p:nvPr userDrawn="1"/>
        </p:nvSpPr>
        <p:spPr>
          <a:xfrm>
            <a:off x="3287648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4;p6">
            <a:extLst>
              <a:ext uri="{FF2B5EF4-FFF2-40B4-BE49-F238E27FC236}">
                <a16:creationId xmlns:a16="http://schemas.microsoft.com/office/drawing/2014/main" id="{5CB7EA61-2F14-4986-B2C0-BE41EC6F3059}"/>
              </a:ext>
            </a:extLst>
          </p:cNvPr>
          <p:cNvSpPr/>
          <p:nvPr userDrawn="1"/>
        </p:nvSpPr>
        <p:spPr>
          <a:xfrm>
            <a:off x="6178677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7;p6">
            <a:extLst>
              <a:ext uri="{FF2B5EF4-FFF2-40B4-BE49-F238E27FC236}">
                <a16:creationId xmlns:a16="http://schemas.microsoft.com/office/drawing/2014/main" id="{5D17B809-9604-42D5-B09F-A7B91E38C6B3}"/>
              </a:ext>
            </a:extLst>
          </p:cNvPr>
          <p:cNvSpPr/>
          <p:nvPr userDrawn="1"/>
        </p:nvSpPr>
        <p:spPr>
          <a:xfrm>
            <a:off x="9068181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CA679-0D2B-45B6-83B0-7280FDB0ED6F}"/>
              </a:ext>
            </a:extLst>
          </p:cNvPr>
          <p:cNvSpPr/>
          <p:nvPr userDrawn="1"/>
        </p:nvSpPr>
        <p:spPr>
          <a:xfrm>
            <a:off x="9205341" y="407022"/>
            <a:ext cx="2468880" cy="3657600"/>
          </a:xfrm>
          <a:prstGeom prst="rect">
            <a:avLst/>
          </a:prstGeom>
          <a:solidFill>
            <a:srgbClr val="861F41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Acherus Grotesque" panose="02000505000000020004" pitchFamily="50" charset="0"/>
              </a:rPr>
              <a:t>Topic 4.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Taxonomy of RL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5F75A-FF9F-4E3C-BE15-19F8344E8DA9}"/>
              </a:ext>
            </a:extLst>
          </p:cNvPr>
          <p:cNvSpPr/>
          <p:nvPr userDrawn="1"/>
        </p:nvSpPr>
        <p:spPr>
          <a:xfrm>
            <a:off x="6315837" y="407022"/>
            <a:ext cx="246888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Acherus Grotesque" panose="02000505000000020004" pitchFamily="50" charset="0"/>
              </a:rPr>
              <a:t>Topic 3.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RL Simple Example: Umbrella Carry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4211F-F49E-4E67-8727-912EB3020255}"/>
              </a:ext>
            </a:extLst>
          </p:cNvPr>
          <p:cNvSpPr/>
          <p:nvPr userDrawn="1"/>
        </p:nvSpPr>
        <p:spPr>
          <a:xfrm>
            <a:off x="3424808" y="414341"/>
            <a:ext cx="246888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rgbClr val="851F41"/>
                </a:solidFill>
                <a:latin typeface="Acherus Grotesque" panose="02000505000000020004" pitchFamily="50" charset="0"/>
              </a:rPr>
              <a:t>Topic 2.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RL Terminology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C695E-2F13-4A26-B6ED-514C7258A851}"/>
              </a:ext>
            </a:extLst>
          </p:cNvPr>
          <p:cNvSpPr/>
          <p:nvPr userDrawn="1"/>
        </p:nvSpPr>
        <p:spPr>
          <a:xfrm>
            <a:off x="447569" y="407022"/>
            <a:ext cx="2468880" cy="3657600"/>
          </a:xfrm>
          <a:prstGeom prst="rect">
            <a:avLst/>
          </a:prstGeom>
          <a:solidFill>
            <a:schemeClr val="accent1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rgbClr val="851F41"/>
                </a:solidFill>
                <a:latin typeface="Acherus Grotesque" panose="02000505000000020004" pitchFamily="50" charset="0"/>
              </a:rPr>
              <a:t>Topic 1.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cherus Grotesque" panose="02000505000000020004" pitchFamily="50" charset="0"/>
                <a:ea typeface="Arial"/>
                <a:cs typeface="Arial"/>
                <a:sym typeface="Arial"/>
              </a:rPr>
              <a:t>Introduction to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94654-8FB3-4CE4-8C3B-F5A5C85770EE}"/>
              </a:ext>
            </a:extLst>
          </p:cNvPr>
          <p:cNvSpPr/>
          <p:nvPr userDrawn="1"/>
        </p:nvSpPr>
        <p:spPr>
          <a:xfrm>
            <a:off x="7016724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65877-56AB-4BF5-A453-4C2B68D03DFD}"/>
              </a:ext>
            </a:extLst>
          </p:cNvPr>
          <p:cNvSpPr/>
          <p:nvPr userDrawn="1"/>
        </p:nvSpPr>
        <p:spPr>
          <a:xfrm>
            <a:off x="9906228" y="743993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16B76-8354-4418-9FBF-B7878825F20E}"/>
              </a:ext>
            </a:extLst>
          </p:cNvPr>
          <p:cNvSpPr/>
          <p:nvPr userDrawn="1"/>
        </p:nvSpPr>
        <p:spPr>
          <a:xfrm>
            <a:off x="4125695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cherus Grotesque" panose="02000505000000020004" pitchFamily="50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C4C8F4-09AF-436B-AA53-EFA855A07173}"/>
              </a:ext>
            </a:extLst>
          </p:cNvPr>
          <p:cNvSpPr/>
          <p:nvPr userDrawn="1"/>
        </p:nvSpPr>
        <p:spPr>
          <a:xfrm>
            <a:off x="114845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894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0BCB-0D36-4D46-8629-90BEFC65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0BEB0-2264-4830-BAD7-379314D1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342574"/>
            <a:ext cx="11887200" cy="18288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Acherus Grotesque" panose="0200050500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A098-4748-41CF-9562-59EBD9FE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18;p6">
            <a:extLst>
              <a:ext uri="{FF2B5EF4-FFF2-40B4-BE49-F238E27FC236}">
                <a16:creationId xmlns:a16="http://schemas.microsoft.com/office/drawing/2014/main" id="{5147D964-E7B9-4AB2-91C4-83F3154BE790}"/>
              </a:ext>
            </a:extLst>
          </p:cNvPr>
          <p:cNvSpPr/>
          <p:nvPr userDrawn="1"/>
        </p:nvSpPr>
        <p:spPr>
          <a:xfrm>
            <a:off x="310409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30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1;p6">
            <a:extLst>
              <a:ext uri="{FF2B5EF4-FFF2-40B4-BE49-F238E27FC236}">
                <a16:creationId xmlns:a16="http://schemas.microsoft.com/office/drawing/2014/main" id="{96E76B51-49C1-47C1-A9BF-FFCC385D802F}"/>
              </a:ext>
            </a:extLst>
          </p:cNvPr>
          <p:cNvSpPr/>
          <p:nvPr userDrawn="1"/>
        </p:nvSpPr>
        <p:spPr>
          <a:xfrm>
            <a:off x="3287648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4;p6">
            <a:extLst>
              <a:ext uri="{FF2B5EF4-FFF2-40B4-BE49-F238E27FC236}">
                <a16:creationId xmlns:a16="http://schemas.microsoft.com/office/drawing/2014/main" id="{5CB7EA61-2F14-4986-B2C0-BE41EC6F3059}"/>
              </a:ext>
            </a:extLst>
          </p:cNvPr>
          <p:cNvSpPr/>
          <p:nvPr userDrawn="1"/>
        </p:nvSpPr>
        <p:spPr>
          <a:xfrm>
            <a:off x="6178677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7;p6">
            <a:extLst>
              <a:ext uri="{FF2B5EF4-FFF2-40B4-BE49-F238E27FC236}">
                <a16:creationId xmlns:a16="http://schemas.microsoft.com/office/drawing/2014/main" id="{5D17B809-9604-42D5-B09F-A7B91E38C6B3}"/>
              </a:ext>
            </a:extLst>
          </p:cNvPr>
          <p:cNvSpPr/>
          <p:nvPr userDrawn="1"/>
        </p:nvSpPr>
        <p:spPr>
          <a:xfrm>
            <a:off x="9068181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CA679-0D2B-45B6-83B0-7280FDB0ED6F}"/>
              </a:ext>
            </a:extLst>
          </p:cNvPr>
          <p:cNvSpPr/>
          <p:nvPr userDrawn="1"/>
        </p:nvSpPr>
        <p:spPr>
          <a:xfrm>
            <a:off x="9205341" y="407022"/>
            <a:ext cx="2468880" cy="3657600"/>
          </a:xfrm>
          <a:prstGeom prst="rect">
            <a:avLst/>
          </a:prstGeom>
          <a:solidFill>
            <a:srgbClr val="861F41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Acherus Grotesque" panose="02000505000000020004" pitchFamily="50" charset="0"/>
              </a:rPr>
              <a:t>Topic 4.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Taxonomy of RL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5F75A-FF9F-4E3C-BE15-19F8344E8DA9}"/>
              </a:ext>
            </a:extLst>
          </p:cNvPr>
          <p:cNvSpPr/>
          <p:nvPr userDrawn="1"/>
        </p:nvSpPr>
        <p:spPr>
          <a:xfrm>
            <a:off x="6315837" y="407022"/>
            <a:ext cx="246888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Acherus Grotesque" panose="02000505000000020004" pitchFamily="50" charset="0"/>
              </a:rPr>
              <a:t>Topic 3.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RL Simple Example: Umbrella Carry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4211F-F49E-4E67-8727-912EB3020255}"/>
              </a:ext>
            </a:extLst>
          </p:cNvPr>
          <p:cNvSpPr/>
          <p:nvPr userDrawn="1"/>
        </p:nvSpPr>
        <p:spPr>
          <a:xfrm>
            <a:off x="3424808" y="414341"/>
            <a:ext cx="246888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rgbClr val="851F41"/>
                </a:solidFill>
                <a:latin typeface="Acherus Grotesque" panose="02000505000000020004" pitchFamily="50" charset="0"/>
              </a:rPr>
              <a:t>Topic 2.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RL Terminology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C695E-2F13-4A26-B6ED-514C7258A851}"/>
              </a:ext>
            </a:extLst>
          </p:cNvPr>
          <p:cNvSpPr/>
          <p:nvPr userDrawn="1"/>
        </p:nvSpPr>
        <p:spPr>
          <a:xfrm>
            <a:off x="447569" y="407022"/>
            <a:ext cx="2468880" cy="3657600"/>
          </a:xfrm>
          <a:prstGeom prst="rect">
            <a:avLst/>
          </a:prstGeom>
          <a:solidFill>
            <a:schemeClr val="accent2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rgbClr val="851F41"/>
                </a:solidFill>
                <a:latin typeface="Acherus Grotesque" panose="02000505000000020004" pitchFamily="50" charset="0"/>
              </a:rPr>
              <a:t>Topic 1.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cherus Grotesque" panose="02000505000000020004" pitchFamily="50" charset="0"/>
                <a:ea typeface="Arial"/>
                <a:cs typeface="Arial"/>
                <a:sym typeface="Arial"/>
              </a:rPr>
              <a:t>Introduction to Reinforcement Learning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94654-8FB3-4CE4-8C3B-F5A5C85770EE}"/>
              </a:ext>
            </a:extLst>
          </p:cNvPr>
          <p:cNvSpPr/>
          <p:nvPr userDrawn="1"/>
        </p:nvSpPr>
        <p:spPr>
          <a:xfrm>
            <a:off x="7016724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65877-56AB-4BF5-A453-4C2B68D03DFD}"/>
              </a:ext>
            </a:extLst>
          </p:cNvPr>
          <p:cNvSpPr/>
          <p:nvPr userDrawn="1"/>
        </p:nvSpPr>
        <p:spPr>
          <a:xfrm>
            <a:off x="9906228" y="743993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16B76-8354-4418-9FBF-B7878825F20E}"/>
              </a:ext>
            </a:extLst>
          </p:cNvPr>
          <p:cNvSpPr/>
          <p:nvPr userDrawn="1"/>
        </p:nvSpPr>
        <p:spPr>
          <a:xfrm>
            <a:off x="4125695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cherus Grotesque" panose="02000505000000020004" pitchFamily="50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C4C8F4-09AF-436B-AA53-EFA855A07173}"/>
              </a:ext>
            </a:extLst>
          </p:cNvPr>
          <p:cNvSpPr/>
          <p:nvPr userDrawn="1"/>
        </p:nvSpPr>
        <p:spPr>
          <a:xfrm>
            <a:off x="114845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355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0BCB-0D36-4D46-8629-90BEFC65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0BEB0-2264-4830-BAD7-379314D1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342574"/>
            <a:ext cx="11887200" cy="18288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Acherus Grotesque" panose="0200050500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A098-4748-41CF-9562-59EBD9FE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18;p6">
            <a:extLst>
              <a:ext uri="{FF2B5EF4-FFF2-40B4-BE49-F238E27FC236}">
                <a16:creationId xmlns:a16="http://schemas.microsoft.com/office/drawing/2014/main" id="{5147D964-E7B9-4AB2-91C4-83F3154BE790}"/>
              </a:ext>
            </a:extLst>
          </p:cNvPr>
          <p:cNvSpPr/>
          <p:nvPr userDrawn="1"/>
        </p:nvSpPr>
        <p:spPr>
          <a:xfrm>
            <a:off x="310409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30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1;p6">
            <a:extLst>
              <a:ext uri="{FF2B5EF4-FFF2-40B4-BE49-F238E27FC236}">
                <a16:creationId xmlns:a16="http://schemas.microsoft.com/office/drawing/2014/main" id="{96E76B51-49C1-47C1-A9BF-FFCC385D802F}"/>
              </a:ext>
            </a:extLst>
          </p:cNvPr>
          <p:cNvSpPr/>
          <p:nvPr userDrawn="1"/>
        </p:nvSpPr>
        <p:spPr>
          <a:xfrm>
            <a:off x="3287648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4;p6">
            <a:extLst>
              <a:ext uri="{FF2B5EF4-FFF2-40B4-BE49-F238E27FC236}">
                <a16:creationId xmlns:a16="http://schemas.microsoft.com/office/drawing/2014/main" id="{5CB7EA61-2F14-4986-B2C0-BE41EC6F3059}"/>
              </a:ext>
            </a:extLst>
          </p:cNvPr>
          <p:cNvSpPr/>
          <p:nvPr userDrawn="1"/>
        </p:nvSpPr>
        <p:spPr>
          <a:xfrm>
            <a:off x="6178677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7;p6">
            <a:extLst>
              <a:ext uri="{FF2B5EF4-FFF2-40B4-BE49-F238E27FC236}">
                <a16:creationId xmlns:a16="http://schemas.microsoft.com/office/drawing/2014/main" id="{5D17B809-9604-42D5-B09F-A7B91E38C6B3}"/>
              </a:ext>
            </a:extLst>
          </p:cNvPr>
          <p:cNvSpPr/>
          <p:nvPr userDrawn="1"/>
        </p:nvSpPr>
        <p:spPr>
          <a:xfrm>
            <a:off x="9068181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CA679-0D2B-45B6-83B0-7280FDB0ED6F}"/>
              </a:ext>
            </a:extLst>
          </p:cNvPr>
          <p:cNvSpPr/>
          <p:nvPr userDrawn="1"/>
        </p:nvSpPr>
        <p:spPr>
          <a:xfrm>
            <a:off x="9205341" y="407022"/>
            <a:ext cx="2468880" cy="3657600"/>
          </a:xfrm>
          <a:prstGeom prst="rect">
            <a:avLst/>
          </a:prstGeom>
          <a:solidFill>
            <a:srgbClr val="861F41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Acherus Grotesque" panose="02000505000000020004" pitchFamily="50" charset="0"/>
              </a:rPr>
              <a:t>Topic 4.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Taxonomy of RL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5F75A-FF9F-4E3C-BE15-19F8344E8DA9}"/>
              </a:ext>
            </a:extLst>
          </p:cNvPr>
          <p:cNvSpPr/>
          <p:nvPr userDrawn="1"/>
        </p:nvSpPr>
        <p:spPr>
          <a:xfrm>
            <a:off x="6315837" y="407022"/>
            <a:ext cx="246888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Acherus Grotesque" panose="02000505000000020004" pitchFamily="50" charset="0"/>
              </a:rPr>
              <a:t>Topic 3.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RL Simple Example: Umbrella Carry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4211F-F49E-4E67-8727-912EB3020255}"/>
              </a:ext>
            </a:extLst>
          </p:cNvPr>
          <p:cNvSpPr/>
          <p:nvPr userDrawn="1"/>
        </p:nvSpPr>
        <p:spPr>
          <a:xfrm>
            <a:off x="3424808" y="414341"/>
            <a:ext cx="2468880" cy="3657600"/>
          </a:xfrm>
          <a:prstGeom prst="rect">
            <a:avLst/>
          </a:prstGeom>
          <a:solidFill>
            <a:schemeClr val="accent2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rgbClr val="851F41"/>
                </a:solidFill>
                <a:latin typeface="Acherus Grotesque" panose="02000505000000020004" pitchFamily="50" charset="0"/>
              </a:rPr>
              <a:t>Topic 2.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RL Terminology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C695E-2F13-4A26-B6ED-514C7258A851}"/>
              </a:ext>
            </a:extLst>
          </p:cNvPr>
          <p:cNvSpPr/>
          <p:nvPr userDrawn="1"/>
        </p:nvSpPr>
        <p:spPr>
          <a:xfrm>
            <a:off x="447569" y="407022"/>
            <a:ext cx="2468880" cy="3657600"/>
          </a:xfrm>
          <a:prstGeom prst="rect">
            <a:avLst/>
          </a:prstGeom>
          <a:solidFill>
            <a:schemeClr val="accent1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rgbClr val="851F41"/>
                </a:solidFill>
                <a:latin typeface="Acherus Grotesque" panose="02000505000000020004" pitchFamily="50" charset="0"/>
              </a:rPr>
              <a:t>Topic 1.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cherus Grotesque" panose="02000505000000020004" pitchFamily="50" charset="0"/>
                <a:ea typeface="Arial"/>
                <a:cs typeface="Arial"/>
                <a:sym typeface="Arial"/>
              </a:rPr>
              <a:t>Introduction to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94654-8FB3-4CE4-8C3B-F5A5C85770EE}"/>
              </a:ext>
            </a:extLst>
          </p:cNvPr>
          <p:cNvSpPr/>
          <p:nvPr userDrawn="1"/>
        </p:nvSpPr>
        <p:spPr>
          <a:xfrm>
            <a:off x="7016724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65877-56AB-4BF5-A453-4C2B68D03DFD}"/>
              </a:ext>
            </a:extLst>
          </p:cNvPr>
          <p:cNvSpPr/>
          <p:nvPr userDrawn="1"/>
        </p:nvSpPr>
        <p:spPr>
          <a:xfrm>
            <a:off x="9906228" y="743993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16B76-8354-4418-9FBF-B7878825F20E}"/>
              </a:ext>
            </a:extLst>
          </p:cNvPr>
          <p:cNvSpPr/>
          <p:nvPr userDrawn="1"/>
        </p:nvSpPr>
        <p:spPr>
          <a:xfrm>
            <a:off x="4125695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cherus Grotesque" panose="02000505000000020004" pitchFamily="50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C4C8F4-09AF-436B-AA53-EFA855A07173}"/>
              </a:ext>
            </a:extLst>
          </p:cNvPr>
          <p:cNvSpPr/>
          <p:nvPr userDrawn="1"/>
        </p:nvSpPr>
        <p:spPr>
          <a:xfrm>
            <a:off x="114845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9857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0BCB-0D36-4D46-8629-90BEFC65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0BEB0-2264-4830-BAD7-379314D1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342574"/>
            <a:ext cx="11887200" cy="18288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Acherus Grotesque" panose="0200050500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A098-4748-41CF-9562-59EBD9FE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18;p6">
            <a:extLst>
              <a:ext uri="{FF2B5EF4-FFF2-40B4-BE49-F238E27FC236}">
                <a16:creationId xmlns:a16="http://schemas.microsoft.com/office/drawing/2014/main" id="{5147D964-E7B9-4AB2-91C4-83F3154BE790}"/>
              </a:ext>
            </a:extLst>
          </p:cNvPr>
          <p:cNvSpPr/>
          <p:nvPr userDrawn="1"/>
        </p:nvSpPr>
        <p:spPr>
          <a:xfrm>
            <a:off x="310409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30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1;p6">
            <a:extLst>
              <a:ext uri="{FF2B5EF4-FFF2-40B4-BE49-F238E27FC236}">
                <a16:creationId xmlns:a16="http://schemas.microsoft.com/office/drawing/2014/main" id="{96E76B51-49C1-47C1-A9BF-FFCC385D802F}"/>
              </a:ext>
            </a:extLst>
          </p:cNvPr>
          <p:cNvSpPr/>
          <p:nvPr userDrawn="1"/>
        </p:nvSpPr>
        <p:spPr>
          <a:xfrm>
            <a:off x="3287648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4;p6">
            <a:extLst>
              <a:ext uri="{FF2B5EF4-FFF2-40B4-BE49-F238E27FC236}">
                <a16:creationId xmlns:a16="http://schemas.microsoft.com/office/drawing/2014/main" id="{5CB7EA61-2F14-4986-B2C0-BE41EC6F3059}"/>
              </a:ext>
            </a:extLst>
          </p:cNvPr>
          <p:cNvSpPr/>
          <p:nvPr userDrawn="1"/>
        </p:nvSpPr>
        <p:spPr>
          <a:xfrm>
            <a:off x="6178677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7;p6">
            <a:extLst>
              <a:ext uri="{FF2B5EF4-FFF2-40B4-BE49-F238E27FC236}">
                <a16:creationId xmlns:a16="http://schemas.microsoft.com/office/drawing/2014/main" id="{5D17B809-9604-42D5-B09F-A7B91E38C6B3}"/>
              </a:ext>
            </a:extLst>
          </p:cNvPr>
          <p:cNvSpPr/>
          <p:nvPr userDrawn="1"/>
        </p:nvSpPr>
        <p:spPr>
          <a:xfrm>
            <a:off x="9068181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CA679-0D2B-45B6-83B0-7280FDB0ED6F}"/>
              </a:ext>
            </a:extLst>
          </p:cNvPr>
          <p:cNvSpPr/>
          <p:nvPr userDrawn="1"/>
        </p:nvSpPr>
        <p:spPr>
          <a:xfrm>
            <a:off x="9205341" y="407022"/>
            <a:ext cx="2468880" cy="3657600"/>
          </a:xfrm>
          <a:prstGeom prst="rect">
            <a:avLst/>
          </a:prstGeom>
          <a:solidFill>
            <a:srgbClr val="861F41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Acherus Grotesque" panose="02000505000000020004" pitchFamily="50" charset="0"/>
              </a:rPr>
              <a:t>Topic 4.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Taxonomy of RL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5F75A-FF9F-4E3C-BE15-19F8344E8DA9}"/>
              </a:ext>
            </a:extLst>
          </p:cNvPr>
          <p:cNvSpPr/>
          <p:nvPr userDrawn="1"/>
        </p:nvSpPr>
        <p:spPr>
          <a:xfrm>
            <a:off x="6315837" y="407022"/>
            <a:ext cx="2468880" cy="3657600"/>
          </a:xfrm>
          <a:prstGeom prst="rect">
            <a:avLst/>
          </a:prstGeom>
          <a:solidFill>
            <a:schemeClr val="accent2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Acherus Grotesque" panose="02000505000000020004" pitchFamily="50" charset="0"/>
              </a:rPr>
              <a:t>Topic 3.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RL Simple Example: Umbrella Carry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4211F-F49E-4E67-8727-912EB3020255}"/>
              </a:ext>
            </a:extLst>
          </p:cNvPr>
          <p:cNvSpPr/>
          <p:nvPr userDrawn="1"/>
        </p:nvSpPr>
        <p:spPr>
          <a:xfrm>
            <a:off x="3424808" y="414341"/>
            <a:ext cx="246888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rgbClr val="851F41"/>
                </a:solidFill>
                <a:latin typeface="Acherus Grotesque" panose="02000505000000020004" pitchFamily="50" charset="0"/>
              </a:rPr>
              <a:t>Topic 2.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RL Terminology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C695E-2F13-4A26-B6ED-514C7258A851}"/>
              </a:ext>
            </a:extLst>
          </p:cNvPr>
          <p:cNvSpPr/>
          <p:nvPr userDrawn="1"/>
        </p:nvSpPr>
        <p:spPr>
          <a:xfrm>
            <a:off x="447569" y="407022"/>
            <a:ext cx="2468880" cy="3657600"/>
          </a:xfrm>
          <a:prstGeom prst="rect">
            <a:avLst/>
          </a:prstGeom>
          <a:solidFill>
            <a:schemeClr val="accent1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rgbClr val="851F41"/>
                </a:solidFill>
                <a:latin typeface="Acherus Grotesque" panose="02000505000000020004" pitchFamily="50" charset="0"/>
              </a:rPr>
              <a:t>Topic 1.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cherus Grotesque" panose="02000505000000020004" pitchFamily="50" charset="0"/>
                <a:ea typeface="Arial"/>
                <a:cs typeface="Arial"/>
                <a:sym typeface="Arial"/>
              </a:rPr>
              <a:t>Introduction to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94654-8FB3-4CE4-8C3B-F5A5C85770EE}"/>
              </a:ext>
            </a:extLst>
          </p:cNvPr>
          <p:cNvSpPr/>
          <p:nvPr userDrawn="1"/>
        </p:nvSpPr>
        <p:spPr>
          <a:xfrm>
            <a:off x="7016724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65877-56AB-4BF5-A453-4C2B68D03DFD}"/>
              </a:ext>
            </a:extLst>
          </p:cNvPr>
          <p:cNvSpPr/>
          <p:nvPr userDrawn="1"/>
        </p:nvSpPr>
        <p:spPr>
          <a:xfrm>
            <a:off x="9906228" y="743993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16B76-8354-4418-9FBF-B7878825F20E}"/>
              </a:ext>
            </a:extLst>
          </p:cNvPr>
          <p:cNvSpPr/>
          <p:nvPr userDrawn="1"/>
        </p:nvSpPr>
        <p:spPr>
          <a:xfrm>
            <a:off x="4125695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cherus Grotesque" panose="02000505000000020004" pitchFamily="50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C4C8F4-09AF-436B-AA53-EFA855A07173}"/>
              </a:ext>
            </a:extLst>
          </p:cNvPr>
          <p:cNvSpPr/>
          <p:nvPr userDrawn="1"/>
        </p:nvSpPr>
        <p:spPr>
          <a:xfrm>
            <a:off x="114845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798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0BCB-0D36-4D46-8629-90BEFC65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0BEB0-2264-4830-BAD7-379314D1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342574"/>
            <a:ext cx="11887200" cy="18288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Acherus Grotesque" panose="0200050500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A098-4748-41CF-9562-59EBD9FE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18;p6">
            <a:extLst>
              <a:ext uri="{FF2B5EF4-FFF2-40B4-BE49-F238E27FC236}">
                <a16:creationId xmlns:a16="http://schemas.microsoft.com/office/drawing/2014/main" id="{5147D964-E7B9-4AB2-91C4-83F3154BE790}"/>
              </a:ext>
            </a:extLst>
          </p:cNvPr>
          <p:cNvSpPr/>
          <p:nvPr userDrawn="1"/>
        </p:nvSpPr>
        <p:spPr>
          <a:xfrm>
            <a:off x="310409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30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1;p6">
            <a:extLst>
              <a:ext uri="{FF2B5EF4-FFF2-40B4-BE49-F238E27FC236}">
                <a16:creationId xmlns:a16="http://schemas.microsoft.com/office/drawing/2014/main" id="{96E76B51-49C1-47C1-A9BF-FFCC385D802F}"/>
              </a:ext>
            </a:extLst>
          </p:cNvPr>
          <p:cNvSpPr/>
          <p:nvPr userDrawn="1"/>
        </p:nvSpPr>
        <p:spPr>
          <a:xfrm>
            <a:off x="3287648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4;p6">
            <a:extLst>
              <a:ext uri="{FF2B5EF4-FFF2-40B4-BE49-F238E27FC236}">
                <a16:creationId xmlns:a16="http://schemas.microsoft.com/office/drawing/2014/main" id="{5CB7EA61-2F14-4986-B2C0-BE41EC6F3059}"/>
              </a:ext>
            </a:extLst>
          </p:cNvPr>
          <p:cNvSpPr/>
          <p:nvPr userDrawn="1"/>
        </p:nvSpPr>
        <p:spPr>
          <a:xfrm>
            <a:off x="6178677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7;p6">
            <a:extLst>
              <a:ext uri="{FF2B5EF4-FFF2-40B4-BE49-F238E27FC236}">
                <a16:creationId xmlns:a16="http://schemas.microsoft.com/office/drawing/2014/main" id="{5D17B809-9604-42D5-B09F-A7B91E38C6B3}"/>
              </a:ext>
            </a:extLst>
          </p:cNvPr>
          <p:cNvSpPr/>
          <p:nvPr userDrawn="1"/>
        </p:nvSpPr>
        <p:spPr>
          <a:xfrm>
            <a:off x="9068181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CA679-0D2B-45B6-83B0-7280FDB0ED6F}"/>
              </a:ext>
            </a:extLst>
          </p:cNvPr>
          <p:cNvSpPr/>
          <p:nvPr userDrawn="1"/>
        </p:nvSpPr>
        <p:spPr>
          <a:xfrm>
            <a:off x="9205341" y="407022"/>
            <a:ext cx="2468880" cy="36576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Acherus Grotesque" panose="02000505000000020004" pitchFamily="50" charset="0"/>
              </a:rPr>
              <a:t>Topic 4.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Taxonomy of RL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5F75A-FF9F-4E3C-BE15-19F8344E8DA9}"/>
              </a:ext>
            </a:extLst>
          </p:cNvPr>
          <p:cNvSpPr/>
          <p:nvPr userDrawn="1"/>
        </p:nvSpPr>
        <p:spPr>
          <a:xfrm>
            <a:off x="6315837" y="407022"/>
            <a:ext cx="246888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 dirty="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Acherus Grotesque" panose="02000505000000020004" pitchFamily="50" charset="0"/>
              </a:rPr>
              <a:t>Topic 3.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RL Simple Example: Umbrella Carry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4211F-F49E-4E67-8727-912EB3020255}"/>
              </a:ext>
            </a:extLst>
          </p:cNvPr>
          <p:cNvSpPr/>
          <p:nvPr userDrawn="1"/>
        </p:nvSpPr>
        <p:spPr>
          <a:xfrm>
            <a:off x="3424808" y="414341"/>
            <a:ext cx="246888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rgbClr val="851F41"/>
                </a:solidFill>
                <a:latin typeface="Acherus Grotesque" panose="02000505000000020004" pitchFamily="50" charset="0"/>
              </a:rPr>
              <a:t>Topic 2.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RL Terminology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C695E-2F13-4A26-B6ED-514C7258A851}"/>
              </a:ext>
            </a:extLst>
          </p:cNvPr>
          <p:cNvSpPr/>
          <p:nvPr userDrawn="1"/>
        </p:nvSpPr>
        <p:spPr>
          <a:xfrm>
            <a:off x="447569" y="407022"/>
            <a:ext cx="2468880" cy="3657600"/>
          </a:xfrm>
          <a:prstGeom prst="rect">
            <a:avLst/>
          </a:prstGeom>
          <a:solidFill>
            <a:schemeClr val="accent1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 dirty="0">
                <a:solidFill>
                  <a:srgbClr val="851F41"/>
                </a:solidFill>
                <a:latin typeface="Acherus Grotesque" panose="02000505000000020004" pitchFamily="50" charset="0"/>
              </a:rPr>
              <a:t>Topic 1.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cherus Grotesque" panose="02000505000000020004" pitchFamily="50" charset="0"/>
                <a:ea typeface="Arial"/>
                <a:cs typeface="Arial"/>
                <a:sym typeface="Arial"/>
              </a:rPr>
              <a:t>Introduction to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94654-8FB3-4CE4-8C3B-F5A5C85770EE}"/>
              </a:ext>
            </a:extLst>
          </p:cNvPr>
          <p:cNvSpPr/>
          <p:nvPr userDrawn="1"/>
        </p:nvSpPr>
        <p:spPr>
          <a:xfrm>
            <a:off x="7016724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65877-56AB-4BF5-A453-4C2B68D03DFD}"/>
              </a:ext>
            </a:extLst>
          </p:cNvPr>
          <p:cNvSpPr/>
          <p:nvPr userDrawn="1"/>
        </p:nvSpPr>
        <p:spPr>
          <a:xfrm>
            <a:off x="9906228" y="743993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16B76-8354-4418-9FBF-B7878825F20E}"/>
              </a:ext>
            </a:extLst>
          </p:cNvPr>
          <p:cNvSpPr/>
          <p:nvPr userDrawn="1"/>
        </p:nvSpPr>
        <p:spPr>
          <a:xfrm>
            <a:off x="4125695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cherus Grotesque" panose="02000505000000020004" pitchFamily="50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C4C8F4-09AF-436B-AA53-EFA855A07173}"/>
              </a:ext>
            </a:extLst>
          </p:cNvPr>
          <p:cNvSpPr/>
          <p:nvPr userDrawn="1"/>
        </p:nvSpPr>
        <p:spPr>
          <a:xfrm>
            <a:off x="114845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89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76AF-4DF3-4404-985D-82163DCC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492BE-A31D-4A9B-901D-6F52A0B4B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52D36-95BE-44DF-A9D9-8CC315720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C3E87-5695-445C-9BAA-AB58B0E3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D1FB6-9447-4C83-9B8A-08EC7D9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5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E8AD-C595-4FEC-ABF3-B635460A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25B4E-B348-46E9-8C04-DC9237D84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FB086-7552-41C4-A531-8D04E1E75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953E3-88E7-4117-8CE1-9811756E4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8BF73-9327-4079-B64C-2024D0EB3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267A56-5B1E-4138-AFE4-DC274310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75C833-A627-4487-94F7-AF92DA51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8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68F9F-ADD2-44D3-9FD5-2DDED802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6A544-E9D6-4E43-9790-C08EC61EA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C1DAF-B7B3-4CCB-B4B5-F571E947E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Reinforcement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61E62-EE75-494D-AFA7-44237EDBE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6DF3B1-56C8-4EFB-812E-E19AB8F7405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25" y="6356350"/>
            <a:ext cx="1056735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1B19E0-86A2-4C9B-88BF-2EF669D66AD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93" y="6356350"/>
            <a:ext cx="870297" cy="365760"/>
          </a:xfrm>
          <a:prstGeom prst="rect">
            <a:avLst/>
          </a:prstGeom>
        </p:spPr>
      </p:pic>
      <p:sp>
        <p:nvSpPr>
          <p:cNvPr id="21" name="Google Shape;10;p70">
            <a:extLst>
              <a:ext uri="{FF2B5EF4-FFF2-40B4-BE49-F238E27FC236}">
                <a16:creationId xmlns:a16="http://schemas.microsoft.com/office/drawing/2014/main" id="{CC962B8C-34B0-4291-A023-88ED0FA38C72}"/>
              </a:ext>
            </a:extLst>
          </p:cNvPr>
          <p:cNvSpPr/>
          <p:nvPr userDrawn="1"/>
        </p:nvSpPr>
        <p:spPr>
          <a:xfrm>
            <a:off x="137160" y="246914"/>
            <a:ext cx="3840480" cy="94615"/>
          </a:xfrm>
          <a:custGeom>
            <a:avLst/>
            <a:gdLst/>
            <a:ahLst/>
            <a:cxnLst/>
            <a:rect l="l" t="t" r="r" b="b"/>
            <a:pathLst>
              <a:path w="3703320" h="94615" extrusionOk="0">
                <a:moveTo>
                  <a:pt x="0" y="94487"/>
                </a:moveTo>
                <a:lnTo>
                  <a:pt x="3703320" y="94487"/>
                </a:lnTo>
                <a:lnTo>
                  <a:pt x="3703320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861F41"/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;p70">
            <a:extLst>
              <a:ext uri="{FF2B5EF4-FFF2-40B4-BE49-F238E27FC236}">
                <a16:creationId xmlns:a16="http://schemas.microsoft.com/office/drawing/2014/main" id="{FBA47100-BB05-4A21-918E-C678AEA98418}"/>
              </a:ext>
            </a:extLst>
          </p:cNvPr>
          <p:cNvSpPr/>
          <p:nvPr userDrawn="1"/>
        </p:nvSpPr>
        <p:spPr>
          <a:xfrm>
            <a:off x="8214360" y="234071"/>
            <a:ext cx="3840480" cy="94615"/>
          </a:xfrm>
          <a:custGeom>
            <a:avLst/>
            <a:gdLst/>
            <a:ahLst/>
            <a:cxnLst/>
            <a:rect l="l" t="t" r="r" b="b"/>
            <a:pathLst>
              <a:path w="3703320" h="94615" extrusionOk="0">
                <a:moveTo>
                  <a:pt x="0" y="94487"/>
                </a:moveTo>
                <a:lnTo>
                  <a:pt x="3703320" y="94487"/>
                </a:lnTo>
                <a:lnTo>
                  <a:pt x="3703320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75787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2;p70">
            <a:extLst>
              <a:ext uri="{FF2B5EF4-FFF2-40B4-BE49-F238E27FC236}">
                <a16:creationId xmlns:a16="http://schemas.microsoft.com/office/drawing/2014/main" id="{6F6B99EE-0AF5-42E1-8DC1-8EAB87F71CD5}"/>
              </a:ext>
            </a:extLst>
          </p:cNvPr>
          <p:cNvSpPr/>
          <p:nvPr userDrawn="1"/>
        </p:nvSpPr>
        <p:spPr>
          <a:xfrm>
            <a:off x="4155947" y="246914"/>
            <a:ext cx="3840480" cy="94615"/>
          </a:xfrm>
          <a:custGeom>
            <a:avLst/>
            <a:gdLst/>
            <a:ahLst/>
            <a:cxnLst/>
            <a:rect l="l" t="t" r="r" b="b"/>
            <a:pathLst>
              <a:path w="3703320" h="94615" extrusionOk="0">
                <a:moveTo>
                  <a:pt x="0" y="94487"/>
                </a:moveTo>
                <a:lnTo>
                  <a:pt x="3703319" y="94487"/>
                </a:lnTo>
                <a:lnTo>
                  <a:pt x="3703319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E5751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98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96" r:id="rId4"/>
    <p:sldLayoutId id="2147483697" r:id="rId5"/>
    <p:sldLayoutId id="2147483698" r:id="rId6"/>
    <p:sldLayoutId id="2147483699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cherus Grotesque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svgsilh.com/image/312302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5.sv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FD0BCD-65AD-4C3C-A6B8-C87155AB9B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Reinforcement Learning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24A2DBC-C6E5-4259-A039-9F14895161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© 2025 Virginia Polytechnic Institute and State University.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8460-CB92-462B-A9E3-6184B3FB63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CD9A-D061-443F-8B85-4A498D2E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is used for sequential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46659-305F-490C-9681-530C826A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computational approach to learning from interaction to achieve a goal.</a:t>
            </a:r>
          </a:p>
          <a:p>
            <a:endParaRPr lang="en-US" dirty="0"/>
          </a:p>
          <a:p>
            <a:r>
              <a:rPr lang="en-US" dirty="0"/>
              <a:t>Agents interact with their environment by taking actions and receiving rewards.</a:t>
            </a:r>
          </a:p>
          <a:p>
            <a:endParaRPr lang="en-US" dirty="0"/>
          </a:p>
          <a:p>
            <a:r>
              <a:rPr lang="en-US" dirty="0"/>
              <a:t>Active versus passive</a:t>
            </a:r>
          </a:p>
          <a:p>
            <a:pPr lvl="1"/>
            <a:r>
              <a:rPr lang="en-US" dirty="0"/>
              <a:t>Not learning from labelled data</a:t>
            </a:r>
          </a:p>
          <a:p>
            <a:pPr lvl="1"/>
            <a:r>
              <a:rPr lang="en-US" dirty="0"/>
              <a:t>Advance through various states over time by taking actions to maximize a reward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E5DBB-A4DC-45AE-9C19-A79986A5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BB078-443A-44C0-BF5A-60677068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EB4F93-A5F1-426A-8E1D-2FB71A7B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394F8-CB33-4E08-BAB8-11798B40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67CD8-71E4-4BBB-AA0F-8D0FCBF4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C4CE-DFB9-4F62-89B0-3337BA76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Agents interact with the environment by executing actions, making observations, and receiving awards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2F85E-48DE-4A85-8D21-38ECCEAA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31854-20C2-4B7B-BEE2-E1869F9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8C040-60E5-4370-867E-A846AC5F9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8" y="2712226"/>
            <a:ext cx="8557482" cy="346473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E7E71E-3817-4BAE-819D-C058EE23A1D7}"/>
              </a:ext>
            </a:extLst>
          </p:cNvPr>
          <p:cNvSpPr/>
          <p:nvPr/>
        </p:nvSpPr>
        <p:spPr>
          <a:xfrm>
            <a:off x="5797826" y="3021496"/>
            <a:ext cx="1391478" cy="94090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672589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C4CE-DFB9-4F62-89B0-3337BA76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Actions are things agents can do in the environment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46F0-10BB-4C78-8749-8088E7892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284"/>
            <a:ext cx="10515600" cy="4660679"/>
          </a:xfrm>
        </p:spPr>
        <p:txBody>
          <a:bodyPr/>
          <a:lstStyle/>
          <a:p>
            <a:r>
              <a:rPr lang="en-US" dirty="0"/>
              <a:t>Discrete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finite set, mutually exclusive (e.g., move left OR right)</a:t>
            </a:r>
          </a:p>
          <a:p>
            <a:r>
              <a:rPr lang="en-US" dirty="0"/>
              <a:t>Continuous 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value on continuous scale (e.g., turning wheel at angle/direction of steering)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2F85E-48DE-4A85-8D21-38ECCEAA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31854-20C2-4B7B-BEE2-E1869F9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8C040-60E5-4370-867E-A846AC5F9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8" y="2712226"/>
            <a:ext cx="8557482" cy="346473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EB01-8466-4CF7-9B31-9CA800A5E508}"/>
              </a:ext>
            </a:extLst>
          </p:cNvPr>
          <p:cNvSpPr/>
          <p:nvPr/>
        </p:nvSpPr>
        <p:spPr>
          <a:xfrm>
            <a:off x="9574111" y="4008867"/>
            <a:ext cx="995082" cy="94090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87401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C4CE-DFB9-4F62-89B0-3337BA76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environment is everything outside of the agent (in general sense)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2F85E-48DE-4A85-8D21-38ECCEAA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31854-20C2-4B7B-BEE2-E1869F9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8C040-60E5-4370-867E-A846AC5F9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8" y="2712226"/>
            <a:ext cx="8557482" cy="346473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46AE1C-B3B2-482E-BA42-CD3B380D71B4}"/>
              </a:ext>
            </a:extLst>
          </p:cNvPr>
          <p:cNvSpPr/>
          <p:nvPr/>
        </p:nvSpPr>
        <p:spPr>
          <a:xfrm>
            <a:off x="5118456" y="4903160"/>
            <a:ext cx="2806343" cy="94090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01309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C4CE-DFB9-4F62-89B0-3337BA76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 is a scalar value periodically obtained from the environment that drives the learning process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237AF-9929-463A-96DC-ADFD72E7D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Positive or negative</a:t>
            </a:r>
          </a:p>
          <a:p>
            <a:r>
              <a:rPr lang="en-US" dirty="0"/>
              <a:t>Large or small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2F85E-48DE-4A85-8D21-38ECCEAA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31854-20C2-4B7B-BEE2-E1869F9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8C040-60E5-4370-867E-A846AC5F9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48" y="2712226"/>
            <a:ext cx="8557482" cy="346473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6E6225-9F09-4903-B8C9-7C7AE34F9372}"/>
              </a:ext>
            </a:extLst>
          </p:cNvPr>
          <p:cNvSpPr/>
          <p:nvPr/>
        </p:nvSpPr>
        <p:spPr>
          <a:xfrm>
            <a:off x="3370079" y="3978144"/>
            <a:ext cx="1086173" cy="94090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96645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C4CE-DFB9-4F62-89B0-3337BA76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state is a representation of the environment at a specific point in time that the learning agent uses to decide what to do next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2F85E-48DE-4A85-8D21-38ECCEAA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31854-20C2-4B7B-BEE2-E1869F9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8C040-60E5-4370-867E-A846AC5F9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48" y="2712226"/>
            <a:ext cx="8557482" cy="346473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6E6225-9F09-4903-B8C9-7C7AE34F9372}"/>
              </a:ext>
            </a:extLst>
          </p:cNvPr>
          <p:cNvSpPr/>
          <p:nvPr/>
        </p:nvSpPr>
        <p:spPr>
          <a:xfrm>
            <a:off x="1981114" y="3978144"/>
            <a:ext cx="1086173" cy="94090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89618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7485A-ACEF-4B1C-90BA-94C91911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DF15C8-A34B-4849-AA35-4DBB1AEB9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47EAF-ACBE-4D73-B865-C6103020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6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3632-22AD-4CD5-9AA0-50048879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carry your umbrella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15DD6-6310-4C2E-B494-223F1D5E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Let’s consider this simple toy example</a:t>
            </a:r>
          </a:p>
          <a:p>
            <a:r>
              <a:rPr lang="en-US" sz="2200" dirty="0"/>
              <a:t>Can you the identify agent, environment, action, states, and rewards?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0E6C8-AB16-4613-9673-CA25159B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293D7-AEED-4140-B3B1-51A8B5DF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18</a:t>
            </a:fld>
            <a:endParaRPr lang="en-US"/>
          </a:p>
        </p:txBody>
      </p:sp>
      <p:pic>
        <p:nvPicPr>
          <p:cNvPr id="7" name="Graphic 6" descr="Sun with solid fill">
            <a:extLst>
              <a:ext uri="{FF2B5EF4-FFF2-40B4-BE49-F238E27FC236}">
                <a16:creationId xmlns:a16="http://schemas.microsoft.com/office/drawing/2014/main" id="{55BAF7AF-3D4B-42FC-8673-5553C9EB3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7162" y="4206483"/>
            <a:ext cx="2094239" cy="20942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FF7D39-9027-43F6-95BE-204FFE228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11940" y="2830338"/>
            <a:ext cx="2876616" cy="22969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21106A-F995-47A6-9C54-39B1A77EFFA5}"/>
              </a:ext>
            </a:extLst>
          </p:cNvPr>
          <p:cNvSpPr/>
          <p:nvPr/>
        </p:nvSpPr>
        <p:spPr>
          <a:xfrm>
            <a:off x="6796699" y="3193963"/>
            <a:ext cx="190896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77FBC6-D27B-4294-B8E7-FE53C801C65F}"/>
              </a:ext>
            </a:extLst>
          </p:cNvPr>
          <p:cNvGrpSpPr/>
          <p:nvPr/>
        </p:nvGrpSpPr>
        <p:grpSpPr>
          <a:xfrm>
            <a:off x="9343865" y="3536550"/>
            <a:ext cx="2038831" cy="2764172"/>
            <a:chOff x="9343865" y="3536550"/>
            <a:chExt cx="2038831" cy="2764172"/>
          </a:xfrm>
        </p:grpSpPr>
        <p:pic>
          <p:nvPicPr>
            <p:cNvPr id="6" name="Content Placeholder 6" descr="Cloud with solid fill">
              <a:extLst>
                <a:ext uri="{FF2B5EF4-FFF2-40B4-BE49-F238E27FC236}">
                  <a16:creationId xmlns:a16="http://schemas.microsoft.com/office/drawing/2014/main" id="{F70FA42F-A7D9-45A7-A35D-818B78821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3865" y="3536550"/>
              <a:ext cx="2038831" cy="2038831"/>
            </a:xfrm>
            <a:prstGeom prst="rect">
              <a:avLst/>
            </a:prstGeom>
          </p:spPr>
        </p:pic>
        <p:pic>
          <p:nvPicPr>
            <p:cNvPr id="10" name="Graphic 9" descr="Water with solid fill">
              <a:extLst>
                <a:ext uri="{FF2B5EF4-FFF2-40B4-BE49-F238E27FC236}">
                  <a16:creationId xmlns:a16="http://schemas.microsoft.com/office/drawing/2014/main" id="{CE98CB88-003D-4BFB-8489-303A5B36F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31649" y="5204571"/>
              <a:ext cx="439387" cy="439387"/>
            </a:xfrm>
            <a:prstGeom prst="rect">
              <a:avLst/>
            </a:prstGeom>
          </p:spPr>
        </p:pic>
        <p:pic>
          <p:nvPicPr>
            <p:cNvPr id="11" name="Graphic 10" descr="Water with solid fill">
              <a:extLst>
                <a:ext uri="{FF2B5EF4-FFF2-40B4-BE49-F238E27FC236}">
                  <a16:creationId xmlns:a16="http://schemas.microsoft.com/office/drawing/2014/main" id="{C6AC1B84-1910-43DD-9AD5-2FE376539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43588" y="5506859"/>
              <a:ext cx="439387" cy="439387"/>
            </a:xfrm>
            <a:prstGeom prst="rect">
              <a:avLst/>
            </a:prstGeom>
          </p:spPr>
        </p:pic>
        <p:pic>
          <p:nvPicPr>
            <p:cNvPr id="12" name="Graphic 11" descr="Water with solid fill">
              <a:extLst>
                <a:ext uri="{FF2B5EF4-FFF2-40B4-BE49-F238E27FC236}">
                  <a16:creationId xmlns:a16="http://schemas.microsoft.com/office/drawing/2014/main" id="{82F0A81C-BE17-4D10-B769-BBD3E1D12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31973" y="5127249"/>
              <a:ext cx="439387" cy="439387"/>
            </a:xfrm>
            <a:prstGeom prst="rect">
              <a:avLst/>
            </a:prstGeom>
          </p:spPr>
        </p:pic>
        <p:pic>
          <p:nvPicPr>
            <p:cNvPr id="13" name="Graphic 12" descr="Water with solid fill">
              <a:extLst>
                <a:ext uri="{FF2B5EF4-FFF2-40B4-BE49-F238E27FC236}">
                  <a16:creationId xmlns:a16="http://schemas.microsoft.com/office/drawing/2014/main" id="{8B401B3C-27E6-4456-B428-42193772F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75289" y="5809147"/>
              <a:ext cx="439387" cy="439387"/>
            </a:xfrm>
            <a:prstGeom prst="rect">
              <a:avLst/>
            </a:prstGeom>
          </p:spPr>
        </p:pic>
        <p:pic>
          <p:nvPicPr>
            <p:cNvPr id="14" name="Graphic 13" descr="Water with solid fill">
              <a:extLst>
                <a:ext uri="{FF2B5EF4-FFF2-40B4-BE49-F238E27FC236}">
                  <a16:creationId xmlns:a16="http://schemas.microsoft.com/office/drawing/2014/main" id="{3C09DDC2-F242-454D-9AA5-33C1AB3C4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02414" y="5861335"/>
              <a:ext cx="439387" cy="43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1387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74F3-17AA-4AA4-8FA9-D12A8531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You're trying to learn whether you should take an umbrella when you leave for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BB427-0BBD-46C7-BFE6-348653A6D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morning, you decide: </a:t>
            </a:r>
            <a:r>
              <a:rPr lang="en-US" b="1" dirty="0">
                <a:solidFill>
                  <a:schemeClr val="accent1"/>
                </a:solidFill>
              </a:rPr>
              <a:t>Take Umbrella </a:t>
            </a:r>
            <a:r>
              <a:rPr lang="en-US" dirty="0"/>
              <a:t>(Action A1) or </a:t>
            </a:r>
            <a:r>
              <a:rPr lang="en-US" b="1" dirty="0">
                <a:solidFill>
                  <a:schemeClr val="accent2"/>
                </a:solidFill>
              </a:rPr>
              <a:t>Don't Take Umbrella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(Action A2).</a:t>
            </a:r>
          </a:p>
          <a:p>
            <a:r>
              <a:rPr lang="en-US" dirty="0"/>
              <a:t>The chance of rain is 50%, but you don’t know that at first.</a:t>
            </a:r>
          </a:p>
          <a:p>
            <a:r>
              <a:rPr lang="en-US" dirty="0"/>
              <a:t>You learn over time by getting feedback: did it rain or not?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ECF18-C0DD-4569-8B4E-111772B1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6C97C-2520-4A51-8157-0EBD9B63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4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EE96-6887-45A9-BA48-B840F959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this module, you should be able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441A9-0664-4263-A738-4A1B910C5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when you would want to use reinforcement learning</a:t>
            </a:r>
          </a:p>
          <a:p>
            <a:r>
              <a:rPr lang="en-US" dirty="0"/>
              <a:t>Explain the terminology and the process of learning associated with reinforcement learning</a:t>
            </a:r>
          </a:p>
          <a:p>
            <a:r>
              <a:rPr lang="en-US" dirty="0"/>
              <a:t>Describe various types of reinforcement learning and use cases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44B81-7141-4742-AA4C-42E6CF4C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E69C9-D45C-43E4-A1F0-EB2021A7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476C-9942-44B1-A090-796E837F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start with equal guesses for both choices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F1788-C847-4A85-8BAB-365D3F9A7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Take Umbrella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Don't Take Umbrella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You use a </a:t>
                </a:r>
                <a:r>
                  <a:rPr lang="en-US" b="1" dirty="0"/>
                  <a:t>learning rate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to slowly update your belief based on outcomes</a:t>
                </a:r>
              </a:p>
              <a:p>
                <a:r>
                  <a:rPr lang="en-US" dirty="0"/>
                  <a:t>When you take an action and get a result, update: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𝑅𝑒𝑤𝑎𝑟𝑑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F1788-C847-4A85-8BAB-365D3F9A7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679D-6474-493A-994D-7A649DF9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B0A10-FD1D-4E00-B54D-1AA25679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34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EEF1-22BC-427E-8EA5-CA803B2A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1: 50/50, so you choose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don’t take umbrella </a:t>
            </a:r>
            <a:r>
              <a:rPr lang="en-US" dirty="0"/>
              <a:t>(A2)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E5190-2A96-47DF-800C-7CB94AA3C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It </a:t>
                </a:r>
                <a:r>
                  <a:rPr lang="en-US" b="1" dirty="0"/>
                  <a:t>rains</a:t>
                </a:r>
                <a:endParaRPr lang="en-US" dirty="0"/>
              </a:p>
              <a:p>
                <a:r>
                  <a:rPr lang="en-US" dirty="0"/>
                  <a:t>You get wet. That’s </a:t>
                </a:r>
                <a:r>
                  <a:rPr lang="en-US" b="1" dirty="0"/>
                  <a:t>bad</a:t>
                </a:r>
                <a:r>
                  <a:rPr lang="en-US" dirty="0"/>
                  <a:t>, so reward = 0</a:t>
                </a:r>
              </a:p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𝑅𝑒𝑤𝑎𝑟𝑑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=0.5 −0.05=0.45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now trust </a:t>
                </a:r>
                <a:r>
                  <a:rPr lang="en-US" b="1" dirty="0">
                    <a:solidFill>
                      <a:schemeClr val="accent2"/>
                    </a:solidFill>
                  </a:rPr>
                  <a:t>don’t take umbrella</a:t>
                </a:r>
                <a:r>
                  <a:rPr lang="en-US" dirty="0"/>
                  <a:t> a bit less</a:t>
                </a:r>
              </a:p>
              <a:p>
                <a:r>
                  <a:rPr lang="en-US" dirty="0"/>
                  <a:t>Don’t forget to update </a:t>
                </a:r>
                <a:r>
                  <a:rPr lang="en-US" b="1" dirty="0">
                    <a:solidFill>
                      <a:schemeClr val="accent1"/>
                    </a:solidFill>
                  </a:rPr>
                  <a:t>take umbrella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0.45=0.55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E5190-2A96-47DF-800C-7CB94AA3C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12AFA-DCFE-42E7-BD24-C757B0DD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543BF-721C-48BC-96F8-1B7C8E9F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46A2E5-6B7E-4853-9750-89D3E620C997}"/>
              </a:ext>
            </a:extLst>
          </p:cNvPr>
          <p:cNvGrpSpPr/>
          <p:nvPr/>
        </p:nvGrpSpPr>
        <p:grpSpPr>
          <a:xfrm>
            <a:off x="10048994" y="92600"/>
            <a:ext cx="2038831" cy="2764172"/>
            <a:chOff x="9343865" y="3536550"/>
            <a:chExt cx="2038831" cy="2764172"/>
          </a:xfrm>
        </p:grpSpPr>
        <p:pic>
          <p:nvPicPr>
            <p:cNvPr id="7" name="Content Placeholder 6" descr="Cloud with solid fill">
              <a:extLst>
                <a:ext uri="{FF2B5EF4-FFF2-40B4-BE49-F238E27FC236}">
                  <a16:creationId xmlns:a16="http://schemas.microsoft.com/office/drawing/2014/main" id="{CD9AD59B-64A6-4AC6-932E-82DBC29C3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43865" y="3536550"/>
              <a:ext cx="2038831" cy="2038831"/>
            </a:xfrm>
            <a:prstGeom prst="rect">
              <a:avLst/>
            </a:prstGeom>
          </p:spPr>
        </p:pic>
        <p:pic>
          <p:nvPicPr>
            <p:cNvPr id="8" name="Graphic 7" descr="Water with solid fill">
              <a:extLst>
                <a:ext uri="{FF2B5EF4-FFF2-40B4-BE49-F238E27FC236}">
                  <a16:creationId xmlns:a16="http://schemas.microsoft.com/office/drawing/2014/main" id="{838469C5-045F-4EE9-A319-E5E84CDF3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31649" y="5204571"/>
              <a:ext cx="439387" cy="439387"/>
            </a:xfrm>
            <a:prstGeom prst="rect">
              <a:avLst/>
            </a:prstGeom>
          </p:spPr>
        </p:pic>
        <p:pic>
          <p:nvPicPr>
            <p:cNvPr id="9" name="Graphic 8" descr="Water with solid fill">
              <a:extLst>
                <a:ext uri="{FF2B5EF4-FFF2-40B4-BE49-F238E27FC236}">
                  <a16:creationId xmlns:a16="http://schemas.microsoft.com/office/drawing/2014/main" id="{E5C8FCA8-14B0-4336-B64C-88BDD636C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3588" y="5506859"/>
              <a:ext cx="439387" cy="439387"/>
            </a:xfrm>
            <a:prstGeom prst="rect">
              <a:avLst/>
            </a:prstGeom>
          </p:spPr>
        </p:pic>
        <p:pic>
          <p:nvPicPr>
            <p:cNvPr id="10" name="Graphic 9" descr="Water with solid fill">
              <a:extLst>
                <a:ext uri="{FF2B5EF4-FFF2-40B4-BE49-F238E27FC236}">
                  <a16:creationId xmlns:a16="http://schemas.microsoft.com/office/drawing/2014/main" id="{76A54EB8-F10B-4782-9CFB-4B5C2804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31973" y="5127249"/>
              <a:ext cx="439387" cy="439387"/>
            </a:xfrm>
            <a:prstGeom prst="rect">
              <a:avLst/>
            </a:prstGeom>
          </p:spPr>
        </p:pic>
        <p:pic>
          <p:nvPicPr>
            <p:cNvPr id="11" name="Graphic 10" descr="Water with solid fill">
              <a:extLst>
                <a:ext uri="{FF2B5EF4-FFF2-40B4-BE49-F238E27FC236}">
                  <a16:creationId xmlns:a16="http://schemas.microsoft.com/office/drawing/2014/main" id="{A1E1009A-D7E8-433B-95CA-1644767B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75289" y="5809147"/>
              <a:ext cx="439387" cy="439387"/>
            </a:xfrm>
            <a:prstGeom prst="rect">
              <a:avLst/>
            </a:prstGeom>
          </p:spPr>
        </p:pic>
        <p:pic>
          <p:nvPicPr>
            <p:cNvPr id="12" name="Graphic 11" descr="Water with solid fill">
              <a:extLst>
                <a:ext uri="{FF2B5EF4-FFF2-40B4-BE49-F238E27FC236}">
                  <a16:creationId xmlns:a16="http://schemas.microsoft.com/office/drawing/2014/main" id="{D655A56B-1FFC-4860-959D-B0F428EED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02414" y="5861335"/>
              <a:ext cx="439387" cy="43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24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CDEEF1-22BC-427E-8EA5-CA803B2A38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Day 2: </a:t>
                </a:r>
                <a:r>
                  <a:rPr lang="en-US" dirty="0">
                    <a:solidFill>
                      <a:schemeClr val="accent1"/>
                    </a:solidFill>
                  </a:rPr>
                  <a:t>Take umbrella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𝟓𝟓</m:t>
                    </m:r>
                  </m:oMath>
                </a14:m>
                <a:r>
                  <a:rPr lang="en-US" dirty="0"/>
                  <a:t> and </a:t>
                </a:r>
                <a:br>
                  <a:rPr lang="en-US" dirty="0"/>
                </a:br>
                <a:r>
                  <a:rPr lang="en-US" dirty="0">
                    <a:solidFill>
                      <a:schemeClr val="accent2"/>
                    </a:solidFill>
                  </a:rPr>
                  <a:t>don’t take umbrella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CDEEF1-22BC-427E-8EA5-CA803B2A3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07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E5190-2A96-47DF-800C-7CB94AA3C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076727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, so you choose </a:t>
                </a:r>
                <a:r>
                  <a:rPr lang="en-US" b="1" dirty="0">
                    <a:solidFill>
                      <a:schemeClr val="accent1"/>
                    </a:solidFill>
                  </a:rPr>
                  <a:t>take umbrella</a:t>
                </a:r>
                <a:r>
                  <a:rPr lang="en-US" b="1" dirty="0"/>
                  <a:t> </a:t>
                </a:r>
                <a:r>
                  <a:rPr lang="en-US" dirty="0"/>
                  <a:t>(A1)</a:t>
                </a:r>
              </a:p>
              <a:p>
                <a:r>
                  <a:rPr lang="en-US" dirty="0"/>
                  <a:t>It </a:t>
                </a:r>
                <a:r>
                  <a:rPr lang="en-US" b="1" dirty="0"/>
                  <a:t>doesn’t rain</a:t>
                </a:r>
                <a:endParaRPr lang="en-US" dirty="0"/>
              </a:p>
              <a:p>
                <a:r>
                  <a:rPr lang="en-US" dirty="0"/>
                  <a:t>You carried the umbrella for nothing. That’s </a:t>
                </a:r>
                <a:r>
                  <a:rPr lang="en-US" b="1" dirty="0"/>
                  <a:t>a mild inconvenience</a:t>
                </a:r>
                <a:r>
                  <a:rPr lang="en-US" dirty="0"/>
                  <a:t>, so reward = 0.5</a:t>
                </a:r>
              </a:p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𝑅𝑒𝑤𝑎𝑟𝑑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+0.1 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 change. It matched your expectation.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=0.55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=0.45</m:t>
                    </m:r>
                  </m:oMath>
                </a14:m>
                <a:r>
                  <a:rPr lang="en-US" dirty="0"/>
                  <a:t> still.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E5190-2A96-47DF-800C-7CB94AA3C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076727" cy="4351338"/>
              </a:xfrm>
              <a:blipFill>
                <a:blip r:embed="rId4"/>
                <a:stretch>
                  <a:fillRect l="-847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12AFA-DCFE-42E7-BD24-C757B0DD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543BF-721C-48BC-96F8-1B7C8E9F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22</a:t>
            </a:fld>
            <a:endParaRPr lang="en-US"/>
          </a:p>
        </p:txBody>
      </p:sp>
      <p:pic>
        <p:nvPicPr>
          <p:cNvPr id="13" name="Graphic 12" descr="Sun with solid fill">
            <a:extLst>
              <a:ext uri="{FF2B5EF4-FFF2-40B4-BE49-F238E27FC236}">
                <a16:creationId xmlns:a16="http://schemas.microsoft.com/office/drawing/2014/main" id="{56CC6864-F14B-4D12-8219-19723098B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4795" y="330400"/>
            <a:ext cx="2094239" cy="20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CDEEF1-22BC-427E-8EA5-CA803B2A38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Day 3: </a:t>
                </a:r>
                <a:r>
                  <a:rPr lang="en-US" dirty="0">
                    <a:solidFill>
                      <a:schemeClr val="accent1"/>
                    </a:solidFill>
                  </a:rPr>
                  <a:t>Take umbrella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𝟓𝟓</m:t>
                    </m:r>
                  </m:oMath>
                </a14:m>
                <a:r>
                  <a:rPr lang="en-US" dirty="0"/>
                  <a:t> and </a:t>
                </a:r>
                <a:br>
                  <a:rPr lang="en-US" dirty="0"/>
                </a:br>
                <a:r>
                  <a:rPr lang="en-US" dirty="0">
                    <a:solidFill>
                      <a:schemeClr val="accent2"/>
                    </a:solidFill>
                  </a:rPr>
                  <a:t>don’t take umbrella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n-US" dirty="0"/>
                  <a:t> still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CDEEF1-22BC-427E-8EA5-CA803B2A3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07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E5190-2A96-47DF-800C-7CB94AA3C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07672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You choose </a:t>
                </a:r>
                <a:r>
                  <a:rPr lang="en-US" b="1" dirty="0">
                    <a:solidFill>
                      <a:schemeClr val="accent1"/>
                    </a:solidFill>
                  </a:rPr>
                  <a:t>take umbrella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(A1) again</a:t>
                </a:r>
              </a:p>
              <a:p>
                <a:r>
                  <a:rPr lang="en-US" dirty="0"/>
                  <a:t>It </a:t>
                </a:r>
                <a:r>
                  <a:rPr lang="en-US" b="1" dirty="0"/>
                  <a:t>rains</a:t>
                </a:r>
                <a:endParaRPr lang="en-US" dirty="0"/>
              </a:p>
              <a:p>
                <a:r>
                  <a:rPr lang="en-US" dirty="0"/>
                  <a:t>You stayed dry! That’s </a:t>
                </a:r>
                <a:r>
                  <a:rPr lang="en-US" b="1" dirty="0"/>
                  <a:t>good</a:t>
                </a:r>
                <a:r>
                  <a:rPr lang="en-US" dirty="0"/>
                  <a:t>, so reward = 1</a:t>
                </a:r>
              </a:p>
              <a:p>
                <a:r>
                  <a:rPr lang="en-US" dirty="0"/>
                  <a:t>Update: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 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𝑅𝑒𝑤𝑎𝑟𝑑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+0.1 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−0.5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now slightly prefer “</a:t>
                </a:r>
                <a:r>
                  <a:rPr lang="en-US" b="1" dirty="0">
                    <a:solidFill>
                      <a:schemeClr val="accent1"/>
                    </a:solidFill>
                  </a:rPr>
                  <a:t>take umbrella</a:t>
                </a:r>
                <a:r>
                  <a:rPr lang="en-US" dirty="0"/>
                  <a:t>”</a:t>
                </a:r>
              </a:p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E5190-2A96-47DF-800C-7CB94AA3C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076727" cy="4351338"/>
              </a:xfrm>
              <a:blipFill>
                <a:blip r:embed="rId3"/>
                <a:stretch>
                  <a:fillRect l="-847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12AFA-DCFE-42E7-BD24-C757B0DD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543BF-721C-48BC-96F8-1B7C8E9F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693788-DB8D-4570-80F4-9B8759AA8635}"/>
              </a:ext>
            </a:extLst>
          </p:cNvPr>
          <p:cNvGrpSpPr/>
          <p:nvPr/>
        </p:nvGrpSpPr>
        <p:grpSpPr>
          <a:xfrm>
            <a:off x="10048994" y="92600"/>
            <a:ext cx="2038831" cy="2764172"/>
            <a:chOff x="9343865" y="3536550"/>
            <a:chExt cx="2038831" cy="2764172"/>
          </a:xfrm>
        </p:grpSpPr>
        <p:pic>
          <p:nvPicPr>
            <p:cNvPr id="8" name="Content Placeholder 6" descr="Cloud with solid fill">
              <a:extLst>
                <a:ext uri="{FF2B5EF4-FFF2-40B4-BE49-F238E27FC236}">
                  <a16:creationId xmlns:a16="http://schemas.microsoft.com/office/drawing/2014/main" id="{161397A0-45FE-4DD3-B292-69BF38FFD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43865" y="3536550"/>
              <a:ext cx="2038831" cy="2038831"/>
            </a:xfrm>
            <a:prstGeom prst="rect">
              <a:avLst/>
            </a:prstGeom>
          </p:spPr>
        </p:pic>
        <p:pic>
          <p:nvPicPr>
            <p:cNvPr id="9" name="Graphic 8" descr="Water with solid fill">
              <a:extLst>
                <a:ext uri="{FF2B5EF4-FFF2-40B4-BE49-F238E27FC236}">
                  <a16:creationId xmlns:a16="http://schemas.microsoft.com/office/drawing/2014/main" id="{FBA3A17A-D0FF-4204-8976-EE98C390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31649" y="5204571"/>
              <a:ext cx="439387" cy="439387"/>
            </a:xfrm>
            <a:prstGeom prst="rect">
              <a:avLst/>
            </a:prstGeom>
          </p:spPr>
        </p:pic>
        <p:pic>
          <p:nvPicPr>
            <p:cNvPr id="10" name="Graphic 9" descr="Water with solid fill">
              <a:extLst>
                <a:ext uri="{FF2B5EF4-FFF2-40B4-BE49-F238E27FC236}">
                  <a16:creationId xmlns:a16="http://schemas.microsoft.com/office/drawing/2014/main" id="{69E4F4BD-59D4-4C76-88A0-F14833262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43588" y="5506859"/>
              <a:ext cx="439387" cy="439387"/>
            </a:xfrm>
            <a:prstGeom prst="rect">
              <a:avLst/>
            </a:prstGeom>
          </p:spPr>
        </p:pic>
        <p:pic>
          <p:nvPicPr>
            <p:cNvPr id="11" name="Graphic 10" descr="Water with solid fill">
              <a:extLst>
                <a:ext uri="{FF2B5EF4-FFF2-40B4-BE49-F238E27FC236}">
                  <a16:creationId xmlns:a16="http://schemas.microsoft.com/office/drawing/2014/main" id="{5D648CA7-D40A-4825-977C-FFFDD46A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31973" y="5127249"/>
              <a:ext cx="439387" cy="439387"/>
            </a:xfrm>
            <a:prstGeom prst="rect">
              <a:avLst/>
            </a:prstGeom>
          </p:spPr>
        </p:pic>
        <p:pic>
          <p:nvPicPr>
            <p:cNvPr id="12" name="Graphic 11" descr="Water with solid fill">
              <a:extLst>
                <a:ext uri="{FF2B5EF4-FFF2-40B4-BE49-F238E27FC236}">
                  <a16:creationId xmlns:a16="http://schemas.microsoft.com/office/drawing/2014/main" id="{CCDFED99-C5CC-41DC-8AF0-C143E607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75289" y="5809147"/>
              <a:ext cx="439387" cy="439387"/>
            </a:xfrm>
            <a:prstGeom prst="rect">
              <a:avLst/>
            </a:prstGeom>
          </p:spPr>
        </p:pic>
        <p:pic>
          <p:nvPicPr>
            <p:cNvPr id="14" name="Graphic 13" descr="Water with solid fill">
              <a:extLst>
                <a:ext uri="{FF2B5EF4-FFF2-40B4-BE49-F238E27FC236}">
                  <a16:creationId xmlns:a16="http://schemas.microsoft.com/office/drawing/2014/main" id="{E0555956-1DDE-44EC-BF1E-E4AC31DA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02414" y="5861335"/>
              <a:ext cx="439387" cy="43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04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134B-F2C6-4050-BD21-573F475D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Run the umbrella simulation code to see what happens after 30 days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A98F-67A8-45C6-A07F-E67F06AB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B9C88-0B1F-40F8-9535-31BF2709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0C7A16-3490-45CD-BEF1-9928EE0FE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500" y="1825625"/>
            <a:ext cx="98369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7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10B1-3E25-44A8-A981-DB89F2EE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whether to take an umbrella over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9F20A-6ED6-4F60-BBAD-5AF9EDCD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5ED28-F96A-4D51-8F52-7EB2450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25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42579C6-B42C-4EC0-A4D7-879FD66E9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77" y="1432368"/>
            <a:ext cx="9861847" cy="4572000"/>
          </a:xfrm>
        </p:spPr>
      </p:pic>
    </p:spTree>
    <p:extLst>
      <p:ext uri="{BB962C8B-B14F-4D97-AF65-F5344CB8AC3E}">
        <p14:creationId xmlns:p14="http://schemas.microsoft.com/office/powerpoint/2010/main" val="418906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E0CF36-95D0-4612-AEE9-2BAEE58B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C29C6-0C51-467A-8BA9-DECB1F9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DED6-9CF2-4C32-AAAC-AC3B7D1D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52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6E93-A043-4265-B8C4-8A888419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 taxonomy of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38E3B-4E5D-4605-B2BD-B6AF7C63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238"/>
            <a:ext cx="10515600" cy="4822725"/>
          </a:xfrm>
        </p:spPr>
        <p:txBody>
          <a:bodyPr/>
          <a:lstStyle/>
          <a:p>
            <a:r>
              <a:rPr lang="en-US" dirty="0"/>
              <a:t>All methods can be classified into various aspects: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4B64B-2B65-481C-9B00-4E36D183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4782D-FB54-4CD8-A126-8E688A3B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A0087E8-B28F-4409-9C38-C1B931AE99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324516"/>
              </p:ext>
            </p:extLst>
          </p:nvPr>
        </p:nvGraphicFramePr>
        <p:xfrm>
          <a:off x="525879" y="1931742"/>
          <a:ext cx="11453918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21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A667EE-9A5C-41EE-A80D-575D08DC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DB5AB-EB1A-4758-A214-D03BF7E1C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470E7-530D-4ADA-A688-FF088F9F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E63C37-E7B1-4705-B3D6-46B37FDA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CE762-20EA-4BC6-AB84-A6F63261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A46B49D6-237F-4AAD-A9DB-7963E8470EAB}"/>
              </a:ext>
            </a:extLst>
          </p:cNvPr>
          <p:cNvGraphicFramePr>
            <a:graphicFrameLocks noGrp="1"/>
          </p:cNvGraphicFramePr>
          <p:nvPr/>
        </p:nvGraphicFramePr>
        <p:xfrm>
          <a:off x="398384" y="795586"/>
          <a:ext cx="11395240" cy="5966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9524">
                  <a:extLst>
                    <a:ext uri="{9D8B030D-6E8A-4147-A177-3AD203B41FA5}">
                      <a16:colId xmlns:a16="http://schemas.microsoft.com/office/drawing/2014/main" val="4050659698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249051538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2402585949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831530865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899482050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1134882678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1890538299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305552813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2373315141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3921933333"/>
                    </a:ext>
                  </a:extLst>
                </a:gridCol>
              </a:tblGrid>
              <a:tr h="596369">
                <a:tc gridSpan="10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What is the goal of the data analysis?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68428"/>
                  </a:ext>
                </a:extLst>
              </a:tr>
              <a:tr h="62503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Predict an output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Reveal patterns or relationships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Make decisions using an autonomous agent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434564"/>
                  </a:ext>
                </a:extLst>
              </a:tr>
              <a:tr h="588625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Supervised Learning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 (Output in the data set)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Unsupervised Learning 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(No output in the data set)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Reinforcement Learning* 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(Supervised &amp; unsupervised)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7497877"/>
                  </a:ext>
                </a:extLst>
              </a:tr>
              <a:tr h="436526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Continuous or discrete output?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What is the subgoal?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Does a model exist?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599078"/>
                  </a:ext>
                </a:extLst>
              </a:tr>
              <a:tr h="50597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Continuous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Discrete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Identify groups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Reduce dimensions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effectLst/>
                          <a:latin typeface="Acherus Grotesque" panose="02000505000000020004" pitchFamily="50" charset="0"/>
                          <a:ea typeface="+mn-ea"/>
                          <a:cs typeface="+mn-cs"/>
                        </a:rPr>
                        <a:t>Model Based</a:t>
                      </a:r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Model Free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64165"/>
                  </a:ext>
                </a:extLst>
              </a:tr>
              <a:tr h="3214438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Simple linear regression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Multiple linear regression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Subset selection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Ridge regression &amp; LASSO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PCR &amp; PLS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Polynomial regression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Step functions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Splines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Local regression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General additive models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Decision tree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Random forest</a:t>
                      </a:r>
                    </a:p>
                    <a:p>
                      <a:pPr lvl="0"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Neural  network</a:t>
                      </a:r>
                    </a:p>
                    <a:p>
                      <a:pPr lvl="0"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Gradient boosting tree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Logistic regression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Linear discriminant analysis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Quadratic discriminant analysis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Decision tree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Random forest</a:t>
                      </a:r>
                    </a:p>
                    <a:p>
                      <a:pPr lvl="0"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Neural network</a:t>
                      </a:r>
                    </a:p>
                    <a:p>
                      <a:pPr lvl="0"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Gradient boosting tree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Support vector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 machines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Hierarchical clustering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K-means clustering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Principal components analysis</a:t>
                      </a:r>
                    </a:p>
                    <a:p>
                      <a:pPr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Given the model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Learn the model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effectLst/>
                          <a:latin typeface="Acherus Grotesque" panose="02000505000000020004" pitchFamily="50" charset="0"/>
                          <a:ea typeface="+mn-ea"/>
                          <a:cs typeface="+mn-cs"/>
                        </a:rPr>
                        <a:t>Policy Optimization</a:t>
                      </a:r>
                    </a:p>
                    <a:p>
                      <a:pPr algn="ctr"/>
                      <a:endParaRPr lang="en-US" sz="1200" b="1" i="0" kern="1200" dirty="0">
                        <a:solidFill>
                          <a:schemeClr val="tx1"/>
                        </a:solidFill>
                        <a:effectLst/>
                        <a:latin typeface="Acherus Grotesque" panose="02000505000000020004" pitchFamily="50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effectLst/>
                          <a:latin typeface="Acherus Grotesque" panose="02000505000000020004" pitchFamily="50" charset="0"/>
                          <a:ea typeface="+mn-ea"/>
                          <a:cs typeface="+mn-cs"/>
                        </a:rPr>
                        <a:t>Q-Learning</a:t>
                      </a:r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87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A99453-273B-45F1-BCA9-85858016A904}"/>
              </a:ext>
            </a:extLst>
          </p:cNvPr>
          <p:cNvSpPr txBox="1"/>
          <p:nvPr/>
        </p:nvSpPr>
        <p:spPr>
          <a:xfrm>
            <a:off x="423780" y="263826"/>
            <a:ext cx="1134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herus Grotesque" panose="02000505000000020004" pitchFamily="50" charset="0"/>
              </a:rPr>
              <a:t>Introduction to Machine Learning Course Roadmap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5B139-C73C-45F6-973C-68068747ADEC}"/>
              </a:ext>
            </a:extLst>
          </p:cNvPr>
          <p:cNvSpPr txBox="1"/>
          <p:nvPr/>
        </p:nvSpPr>
        <p:spPr>
          <a:xfrm>
            <a:off x="9883942" y="5970706"/>
            <a:ext cx="1600200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cherus Grotesque" panose="02000505000000020004" pitchFamily="50" charset="0"/>
              </a:rPr>
              <a:t>*Advanced Topic:  Bonus module if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4887B-309E-4ACA-BDF3-3C07DEEDDD57}"/>
              </a:ext>
            </a:extLst>
          </p:cNvPr>
          <p:cNvSpPr txBox="1"/>
          <p:nvPr/>
        </p:nvSpPr>
        <p:spPr>
          <a:xfrm>
            <a:off x="9495322" y="3559573"/>
            <a:ext cx="2272898" cy="914400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cherus Grotesque" panose="02000505000000020004" pitchFamily="50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herus Grotesque" panose="02000505000000020004" pitchFamily="50" charset="0"/>
                <a:cs typeface="Arial"/>
                <a:sym typeface="Arial"/>
              </a:rPr>
              <a:t>Reinforcement Learning Overview</a:t>
            </a:r>
          </a:p>
        </p:txBody>
      </p:sp>
    </p:spTree>
    <p:extLst>
      <p:ext uri="{BB962C8B-B14F-4D97-AF65-F5344CB8AC3E}">
        <p14:creationId xmlns:p14="http://schemas.microsoft.com/office/powerpoint/2010/main" val="57707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4FCC1F-A549-4580-89DF-08B665C4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D6E64-EF7B-44C6-9307-D85FBB095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CFDDB-DB74-481B-BC90-E704DFC1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EE96-6887-45A9-BA48-B840F959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should be able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441A9-0664-4263-A738-4A1B910C5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when you would want to use reinforcement learning</a:t>
            </a:r>
          </a:p>
          <a:p>
            <a:r>
              <a:rPr lang="en-US" dirty="0"/>
              <a:t>Explain the terminology and the process of learning associated with reinforcement learning</a:t>
            </a:r>
          </a:p>
          <a:p>
            <a:r>
              <a:rPr lang="en-US" dirty="0"/>
              <a:t>Describe various types of reinforcement learning and use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44B81-7141-4742-AA4C-42E6CF4C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E69C9-D45C-43E4-A1F0-EB2021A7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9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E63C37-E7B1-4705-B3D6-46B37FDA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CE762-20EA-4BC6-AB84-A6F63261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A46B49D6-237F-4AAD-A9DB-7963E8470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604844"/>
              </p:ext>
            </p:extLst>
          </p:nvPr>
        </p:nvGraphicFramePr>
        <p:xfrm>
          <a:off x="398384" y="795586"/>
          <a:ext cx="11395240" cy="5966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9524">
                  <a:extLst>
                    <a:ext uri="{9D8B030D-6E8A-4147-A177-3AD203B41FA5}">
                      <a16:colId xmlns:a16="http://schemas.microsoft.com/office/drawing/2014/main" val="4050659698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249051538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2402585949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831530865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899482050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1134882678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1890538299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305552813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2373315141"/>
                    </a:ext>
                  </a:extLst>
                </a:gridCol>
                <a:gridCol w="1139524">
                  <a:extLst>
                    <a:ext uri="{9D8B030D-6E8A-4147-A177-3AD203B41FA5}">
                      <a16:colId xmlns:a16="http://schemas.microsoft.com/office/drawing/2014/main" val="3921933333"/>
                    </a:ext>
                  </a:extLst>
                </a:gridCol>
              </a:tblGrid>
              <a:tr h="596369">
                <a:tc gridSpan="10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What is the goal of the data analysis?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68428"/>
                  </a:ext>
                </a:extLst>
              </a:tr>
              <a:tr h="62503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Predict an output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Reveal patterns or relationships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Make decisions using an autonomous agent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434564"/>
                  </a:ext>
                </a:extLst>
              </a:tr>
              <a:tr h="588625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Supervised Learning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 (Output in the data set)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Unsupervised Learning 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(No output in the data set)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Reinforcement Learning* 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(Supervised &amp; unsupervised)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7497877"/>
                  </a:ext>
                </a:extLst>
              </a:tr>
              <a:tr h="436526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Continuous or discrete output?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What is the subgoal?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Acherus Grotesque" panose="02000505000000020004" pitchFamily="50" charset="0"/>
                        </a:rPr>
                        <a:t>Does a model exist?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599078"/>
                  </a:ext>
                </a:extLst>
              </a:tr>
              <a:tr h="50597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Continuous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Discrete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Identify groups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Reduce dimensions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effectLst/>
                          <a:latin typeface="Acherus Grotesque" panose="02000505000000020004" pitchFamily="50" charset="0"/>
                          <a:ea typeface="+mn-ea"/>
                          <a:cs typeface="+mn-cs"/>
                        </a:rPr>
                        <a:t>Model Based</a:t>
                      </a:r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Model Free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64165"/>
                  </a:ext>
                </a:extLst>
              </a:tr>
              <a:tr h="3214438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Simple linear regression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Multiple linear regression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Subset selection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Ridge regression &amp; LASSO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PCR &amp; PLS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Polynomial regression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Step functions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Splines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Local regression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General additive models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Decision tree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Random forest</a:t>
                      </a:r>
                    </a:p>
                    <a:p>
                      <a:pPr lvl="0"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Neural  network</a:t>
                      </a:r>
                    </a:p>
                    <a:p>
                      <a:pPr lvl="0"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Gradient boosting tree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Logistic regression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Linear discriminant analysis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Quadratic discriminant analysis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Decision tree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Random forest</a:t>
                      </a:r>
                    </a:p>
                    <a:p>
                      <a:pPr lvl="0"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Neural network</a:t>
                      </a:r>
                    </a:p>
                    <a:p>
                      <a:pPr lvl="0"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Gradient boosting tree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Support vector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 machines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Hierarchical clustering</a:t>
                      </a:r>
                    </a:p>
                    <a:p>
                      <a:pPr lvl="0"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  <a:p>
                      <a:pPr lvl="0" algn="ctr"/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K-means clustering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cherus Grotesque" panose="02000505000000020004" pitchFamily="50" charset="0"/>
                        </a:rPr>
                        <a:t>Principal components analysis</a:t>
                      </a:r>
                    </a:p>
                    <a:p>
                      <a:pPr algn="ctr"/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Given the model</a:t>
                      </a: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algn="ctr"/>
                      <a:r>
                        <a:rPr lang="en-US" sz="1200" b="1" dirty="0">
                          <a:latin typeface="Acherus Grotesque" panose="02000505000000020004" pitchFamily="50" charset="0"/>
                        </a:rPr>
                        <a:t>Learn the model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effectLst/>
                          <a:latin typeface="Acherus Grotesque" panose="02000505000000020004" pitchFamily="50" charset="0"/>
                          <a:ea typeface="+mn-ea"/>
                          <a:cs typeface="+mn-cs"/>
                        </a:rPr>
                        <a:t>Policy Optimization</a:t>
                      </a:r>
                    </a:p>
                    <a:p>
                      <a:pPr algn="ctr"/>
                      <a:endParaRPr lang="en-US" sz="1200" b="1" i="0" kern="1200" dirty="0">
                        <a:solidFill>
                          <a:schemeClr val="tx1"/>
                        </a:solidFill>
                        <a:effectLst/>
                        <a:latin typeface="Acherus Grotesque" panose="02000505000000020004" pitchFamily="50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effectLst/>
                          <a:latin typeface="Acherus Grotesque" panose="02000505000000020004" pitchFamily="50" charset="0"/>
                          <a:ea typeface="+mn-ea"/>
                          <a:cs typeface="+mn-cs"/>
                        </a:rPr>
                        <a:t>Q-Learning</a:t>
                      </a:r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  <a:p>
                      <a:pPr algn="ctr"/>
                      <a:endParaRPr lang="en-US" sz="1200" b="1" dirty="0">
                        <a:latin typeface="Acherus Grotesque" panose="02000505000000020004" pitchFamily="50" charset="0"/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87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A99453-273B-45F1-BCA9-85858016A904}"/>
              </a:ext>
            </a:extLst>
          </p:cNvPr>
          <p:cNvSpPr txBox="1"/>
          <p:nvPr/>
        </p:nvSpPr>
        <p:spPr>
          <a:xfrm>
            <a:off x="423780" y="263826"/>
            <a:ext cx="1134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cherus Grotesque" panose="02000505000000020004" pitchFamily="50" charset="0"/>
              </a:rPr>
              <a:t>Introduction to Machine Learning Course Roadmap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5B139-C73C-45F6-973C-68068747ADEC}"/>
              </a:ext>
            </a:extLst>
          </p:cNvPr>
          <p:cNvSpPr txBox="1"/>
          <p:nvPr/>
        </p:nvSpPr>
        <p:spPr>
          <a:xfrm>
            <a:off x="9883942" y="5970706"/>
            <a:ext cx="1600200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cherus Grotesque" panose="02000505000000020004" pitchFamily="50" charset="0"/>
              </a:rPr>
              <a:t>*Advanced Topic:  Bonus module if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4887B-309E-4ACA-BDF3-3C07DEEDDD57}"/>
              </a:ext>
            </a:extLst>
          </p:cNvPr>
          <p:cNvSpPr txBox="1"/>
          <p:nvPr/>
        </p:nvSpPr>
        <p:spPr>
          <a:xfrm>
            <a:off x="9495322" y="3559573"/>
            <a:ext cx="2272898" cy="914400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cherus Grotesque" panose="02000505000000020004" pitchFamily="50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herus Grotesque" panose="02000505000000020004" pitchFamily="50" charset="0"/>
                <a:cs typeface="Arial"/>
                <a:sym typeface="Arial"/>
              </a:rPr>
              <a:t>Reinforcement Learning Overview</a:t>
            </a:r>
          </a:p>
        </p:txBody>
      </p:sp>
    </p:spTree>
    <p:extLst>
      <p:ext uri="{BB962C8B-B14F-4D97-AF65-F5344CB8AC3E}">
        <p14:creationId xmlns:p14="http://schemas.microsoft.com/office/powerpoint/2010/main" val="380962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7CB2E9-C2D3-479F-98B6-B0274EAB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C2F4A-77AB-4665-821D-D85B2493B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D4491-F917-42F7-8726-E291583C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760D-A361-45A5-99A3-B68A2126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supervised and unsupervised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7AC06-7A7D-46B7-A105-AD4715F8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44EA3-9AE9-47DB-AB16-61780F0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A2FF7A-8705-45B2-9DA4-4E9CBE2B91F0}"/>
              </a:ext>
            </a:extLst>
          </p:cNvPr>
          <p:cNvSpPr/>
          <p:nvPr/>
        </p:nvSpPr>
        <p:spPr>
          <a:xfrm>
            <a:off x="2645231" y="2046514"/>
            <a:ext cx="2307766" cy="1295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cherus Grotesque" panose="02000505000000020004" pitchFamily="50" charset="0"/>
              </a:rPr>
              <a:t>INPUTS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CA7FE6-1216-4564-A5DD-34FED4223CC4}"/>
              </a:ext>
            </a:extLst>
          </p:cNvPr>
          <p:cNvGrpSpPr/>
          <p:nvPr/>
        </p:nvGrpSpPr>
        <p:grpSpPr>
          <a:xfrm>
            <a:off x="5719562" y="1712514"/>
            <a:ext cx="2340428" cy="1629400"/>
            <a:chOff x="5719562" y="1712514"/>
            <a:chExt cx="2340428" cy="1629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FFB370-3921-4533-A3B4-152BA34311E5}"/>
                </a:ext>
              </a:extLst>
            </p:cNvPr>
            <p:cNvSpPr/>
            <p:nvPr/>
          </p:nvSpPr>
          <p:spPr>
            <a:xfrm>
              <a:off x="5942719" y="2090057"/>
              <a:ext cx="1894114" cy="125185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MACHINE LEARNING MODEL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D2412D-8FF4-4614-84B1-1E4DFDF03DDF}"/>
                </a:ext>
              </a:extLst>
            </p:cNvPr>
            <p:cNvSpPr txBox="1"/>
            <p:nvPr/>
          </p:nvSpPr>
          <p:spPr>
            <a:xfrm>
              <a:off x="5719562" y="1712514"/>
              <a:ext cx="2340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“The Black Box”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1FA19-5434-48E2-BFF6-54E8F0FB10F1}"/>
              </a:ext>
            </a:extLst>
          </p:cNvPr>
          <p:cNvSpPr/>
          <p:nvPr/>
        </p:nvSpPr>
        <p:spPr>
          <a:xfrm>
            <a:off x="5207624" y="2579913"/>
            <a:ext cx="587827" cy="27214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cherus Grotesque" panose="02000505000000020004" pitchFamily="50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222A307-3FE6-49B1-90B0-9C6D60DEF30F}"/>
              </a:ext>
            </a:extLst>
          </p:cNvPr>
          <p:cNvSpPr/>
          <p:nvPr/>
        </p:nvSpPr>
        <p:spPr>
          <a:xfrm>
            <a:off x="8114112" y="2579913"/>
            <a:ext cx="587827" cy="27214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cherus Grotesque" panose="02000505000000020004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615964-BB85-43DE-8C1E-0C86913E7367}"/>
              </a:ext>
            </a:extLst>
          </p:cNvPr>
          <p:cNvSpPr/>
          <p:nvPr/>
        </p:nvSpPr>
        <p:spPr>
          <a:xfrm>
            <a:off x="2645230" y="4550222"/>
            <a:ext cx="2296884" cy="1295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cherus Grotesque" panose="02000505000000020004" pitchFamily="50" charset="0"/>
              </a:rPr>
              <a:t>INPUTS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D5155E-011D-4767-BD97-7E7174B74667}"/>
              </a:ext>
            </a:extLst>
          </p:cNvPr>
          <p:cNvGrpSpPr/>
          <p:nvPr/>
        </p:nvGrpSpPr>
        <p:grpSpPr>
          <a:xfrm>
            <a:off x="5728343" y="4216221"/>
            <a:ext cx="2340428" cy="1629401"/>
            <a:chOff x="5728343" y="4216221"/>
            <a:chExt cx="2340428" cy="16294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C15066-A1B8-4257-864B-478E35D5F53F}"/>
                </a:ext>
              </a:extLst>
            </p:cNvPr>
            <p:cNvSpPr/>
            <p:nvPr/>
          </p:nvSpPr>
          <p:spPr>
            <a:xfrm>
              <a:off x="5951500" y="4593765"/>
              <a:ext cx="1894114" cy="125185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MACHINE LEARNING MODEL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5C7036-6437-4A0A-8226-822F38711AA8}"/>
                </a:ext>
              </a:extLst>
            </p:cNvPr>
            <p:cNvSpPr txBox="1"/>
            <p:nvPr/>
          </p:nvSpPr>
          <p:spPr>
            <a:xfrm>
              <a:off x="5728343" y="4216221"/>
              <a:ext cx="2340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“The Black Box”</a:t>
              </a:r>
            </a:p>
          </p:txBody>
        </p: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CA9E7DF-6F79-4DCD-B301-D7014D737578}"/>
              </a:ext>
            </a:extLst>
          </p:cNvPr>
          <p:cNvSpPr/>
          <p:nvPr/>
        </p:nvSpPr>
        <p:spPr>
          <a:xfrm>
            <a:off x="5196741" y="5083621"/>
            <a:ext cx="587827" cy="27214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cherus Grotesque" panose="02000505000000020004" pitchFamily="50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C3083A4-1478-4B6B-9886-EEB560E67869}"/>
              </a:ext>
            </a:extLst>
          </p:cNvPr>
          <p:cNvSpPr/>
          <p:nvPr/>
        </p:nvSpPr>
        <p:spPr>
          <a:xfrm>
            <a:off x="8103229" y="5083621"/>
            <a:ext cx="587827" cy="27214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cherus Grotesque" panose="02000505000000020004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74D0F3-D92F-4D35-94E1-2111A62C1B24}"/>
              </a:ext>
            </a:extLst>
          </p:cNvPr>
          <p:cNvGrpSpPr/>
          <p:nvPr/>
        </p:nvGrpSpPr>
        <p:grpSpPr>
          <a:xfrm>
            <a:off x="8784774" y="1391196"/>
            <a:ext cx="2307766" cy="1950718"/>
            <a:chOff x="8784774" y="1391196"/>
            <a:chExt cx="2307766" cy="195071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9E47765-6C4C-4693-B750-69749E31A9FA}"/>
                </a:ext>
              </a:extLst>
            </p:cNvPr>
            <p:cNvSpPr/>
            <p:nvPr/>
          </p:nvSpPr>
          <p:spPr>
            <a:xfrm>
              <a:off x="8784774" y="2046514"/>
              <a:ext cx="2307766" cy="12954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OUTPUT(S)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7CA5E-46CB-4F79-ADAF-F782D51EA052}"/>
                </a:ext>
              </a:extLst>
            </p:cNvPr>
            <p:cNvSpPr txBox="1"/>
            <p:nvPr/>
          </p:nvSpPr>
          <p:spPr>
            <a:xfrm>
              <a:off x="8784774" y="1391196"/>
              <a:ext cx="2307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Some tangible measurement(s)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184006-1828-4A42-9FF3-620D02A7470C}"/>
              </a:ext>
            </a:extLst>
          </p:cNvPr>
          <p:cNvSpPr txBox="1"/>
          <p:nvPr/>
        </p:nvSpPr>
        <p:spPr>
          <a:xfrm>
            <a:off x="655520" y="2371049"/>
            <a:ext cx="1735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Acherus Grotesque" panose="02000505000000020004" pitchFamily="50" charset="0"/>
              </a:rPr>
              <a:t>Supervised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9B44BA-88FC-4E11-ABA7-30ECB7F9AB6C}"/>
              </a:ext>
            </a:extLst>
          </p:cNvPr>
          <p:cNvSpPr txBox="1"/>
          <p:nvPr/>
        </p:nvSpPr>
        <p:spPr>
          <a:xfrm>
            <a:off x="740228" y="4874757"/>
            <a:ext cx="1735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Acherus Grotesque" panose="02000505000000020004" pitchFamily="50" charset="0"/>
              </a:rPr>
              <a:t>Unsupervised Learning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9051BC-25A2-4C8C-8A84-EB180F566AB3}"/>
              </a:ext>
            </a:extLst>
          </p:cNvPr>
          <p:cNvCxnSpPr/>
          <p:nvPr/>
        </p:nvCxnSpPr>
        <p:spPr>
          <a:xfrm>
            <a:off x="272143" y="3831771"/>
            <a:ext cx="11647714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766AA4-6244-410C-9963-6B4EF5EDFF93}"/>
              </a:ext>
            </a:extLst>
          </p:cNvPr>
          <p:cNvGrpSpPr/>
          <p:nvPr/>
        </p:nvGrpSpPr>
        <p:grpSpPr>
          <a:xfrm>
            <a:off x="8642552" y="3898378"/>
            <a:ext cx="2580057" cy="2329009"/>
            <a:chOff x="8642552" y="3898378"/>
            <a:chExt cx="2580057" cy="232900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E73CF36-C5C7-4317-B9B9-0DAB74577B08}"/>
                </a:ext>
              </a:extLst>
            </p:cNvPr>
            <p:cNvSpPr/>
            <p:nvPr/>
          </p:nvSpPr>
          <p:spPr>
            <a:xfrm>
              <a:off x="8784138" y="4550222"/>
              <a:ext cx="2296884" cy="12954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PATTERNS,</a:t>
              </a:r>
            </a:p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RELATIONSHIPS, STRUCTURE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8BD565-BD5D-4962-B1B0-F95AA39F1A3C}"/>
                </a:ext>
              </a:extLst>
            </p:cNvPr>
            <p:cNvSpPr txBox="1"/>
            <p:nvPr/>
          </p:nvSpPr>
          <p:spPr>
            <a:xfrm>
              <a:off x="8778697" y="3898378"/>
              <a:ext cx="2307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In the context of domain knowledge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31A835-6891-46E9-95FB-CE09EFDD02CF}"/>
                </a:ext>
              </a:extLst>
            </p:cNvPr>
            <p:cNvSpPr txBox="1"/>
            <p:nvPr/>
          </p:nvSpPr>
          <p:spPr>
            <a:xfrm>
              <a:off x="8642552" y="5858055"/>
              <a:ext cx="2580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does it make sense?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218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760D-A361-45A5-99A3-B68A2126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Reinforcement learning (RL) is a different class of 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7AC06-7A7D-46B7-A105-AD4715F8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44EA3-9AE9-47DB-AB16-61780F0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A2FF7A-8705-45B2-9DA4-4E9CBE2B91F0}"/>
              </a:ext>
            </a:extLst>
          </p:cNvPr>
          <p:cNvSpPr/>
          <p:nvPr/>
        </p:nvSpPr>
        <p:spPr>
          <a:xfrm>
            <a:off x="2645231" y="2717850"/>
            <a:ext cx="2307766" cy="1295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cherus Grotesque" panose="02000505000000020004" pitchFamily="50" charset="0"/>
              </a:rPr>
              <a:t>INPUTS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CA7FE6-1216-4564-A5DD-34FED4223CC4}"/>
              </a:ext>
            </a:extLst>
          </p:cNvPr>
          <p:cNvGrpSpPr/>
          <p:nvPr/>
        </p:nvGrpSpPr>
        <p:grpSpPr>
          <a:xfrm>
            <a:off x="5719562" y="2383850"/>
            <a:ext cx="2340428" cy="1629400"/>
            <a:chOff x="5719562" y="1712514"/>
            <a:chExt cx="2340428" cy="1629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FFB370-3921-4533-A3B4-152BA34311E5}"/>
                </a:ext>
              </a:extLst>
            </p:cNvPr>
            <p:cNvSpPr/>
            <p:nvPr/>
          </p:nvSpPr>
          <p:spPr>
            <a:xfrm>
              <a:off x="5942719" y="2090057"/>
              <a:ext cx="1894114" cy="125185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MACHINE LEARNING MODEL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D2412D-8FF4-4614-84B1-1E4DFDF03DDF}"/>
                </a:ext>
              </a:extLst>
            </p:cNvPr>
            <p:cNvSpPr txBox="1"/>
            <p:nvPr/>
          </p:nvSpPr>
          <p:spPr>
            <a:xfrm>
              <a:off x="5719562" y="1712514"/>
              <a:ext cx="2340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“The Black Box”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1FA19-5434-48E2-BFF6-54E8F0FB10F1}"/>
              </a:ext>
            </a:extLst>
          </p:cNvPr>
          <p:cNvSpPr/>
          <p:nvPr/>
        </p:nvSpPr>
        <p:spPr>
          <a:xfrm>
            <a:off x="5207624" y="3251249"/>
            <a:ext cx="587827" cy="27214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cherus Grotesque" panose="02000505000000020004" pitchFamily="50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222A307-3FE6-49B1-90B0-9C6D60DEF30F}"/>
              </a:ext>
            </a:extLst>
          </p:cNvPr>
          <p:cNvSpPr/>
          <p:nvPr/>
        </p:nvSpPr>
        <p:spPr>
          <a:xfrm>
            <a:off x="8114112" y="3251249"/>
            <a:ext cx="587827" cy="27214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cherus Grotesque" panose="02000505000000020004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74D0F3-D92F-4D35-94E1-2111A62C1B24}"/>
              </a:ext>
            </a:extLst>
          </p:cNvPr>
          <p:cNvGrpSpPr/>
          <p:nvPr/>
        </p:nvGrpSpPr>
        <p:grpSpPr>
          <a:xfrm>
            <a:off x="8784774" y="2062532"/>
            <a:ext cx="2307766" cy="1950718"/>
            <a:chOff x="8784774" y="1391196"/>
            <a:chExt cx="2307766" cy="195071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9E47765-6C4C-4693-B750-69749E31A9FA}"/>
                </a:ext>
              </a:extLst>
            </p:cNvPr>
            <p:cNvSpPr/>
            <p:nvPr/>
          </p:nvSpPr>
          <p:spPr>
            <a:xfrm>
              <a:off x="8784774" y="2046514"/>
              <a:ext cx="2307766" cy="12954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Acherus Grotesque" panose="02000505000000020004" pitchFamily="50" charset="0"/>
                </a:rPr>
                <a:t>ACTION(S)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7CA5E-46CB-4F79-ADAF-F782D51EA052}"/>
                </a:ext>
              </a:extLst>
            </p:cNvPr>
            <p:cNvSpPr txBox="1"/>
            <p:nvPr/>
          </p:nvSpPr>
          <p:spPr>
            <a:xfrm>
              <a:off x="8784774" y="1391196"/>
              <a:ext cx="2307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cherus Grotesque" panose="02000505000000020004" pitchFamily="50" charset="0"/>
                </a:rPr>
                <a:t>Reward Optimization</a:t>
              </a:r>
              <a:endParaRPr lang="en-US" sz="1800" dirty="0">
                <a:latin typeface="Acherus Grotesque" panose="02000505000000020004" pitchFamily="50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184006-1828-4A42-9FF3-620D02A7470C}"/>
              </a:ext>
            </a:extLst>
          </p:cNvPr>
          <p:cNvSpPr txBox="1"/>
          <p:nvPr/>
        </p:nvSpPr>
        <p:spPr>
          <a:xfrm>
            <a:off x="405114" y="3042385"/>
            <a:ext cx="198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Acherus Grotesque" panose="02000505000000020004" pitchFamily="50" charset="0"/>
              </a:rPr>
              <a:t>Reinforcement  Learning</a:t>
            </a:r>
          </a:p>
        </p:txBody>
      </p:sp>
    </p:spTree>
    <p:extLst>
      <p:ext uri="{BB962C8B-B14F-4D97-AF65-F5344CB8AC3E}">
        <p14:creationId xmlns:p14="http://schemas.microsoft.com/office/powerpoint/2010/main" val="24448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FED568-3948-4EE2-9AFB-060E4124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 Training:  A Non-ML RL example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DD814C-BC26-4627-A37F-D3B671AF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AB271-4654-4B30-8B6F-5D7A78AC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id="{7072FD34-BDEA-48CC-BBE1-029AA7A65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5" t="9669" r="27841" b="45972"/>
          <a:stretch/>
        </p:blipFill>
        <p:spPr>
          <a:xfrm>
            <a:off x="2811911" y="1825625"/>
            <a:ext cx="6568178" cy="4351338"/>
          </a:xfrm>
        </p:spPr>
      </p:pic>
    </p:spTree>
    <p:extLst>
      <p:ext uri="{BB962C8B-B14F-4D97-AF65-F5344CB8AC3E}">
        <p14:creationId xmlns:p14="http://schemas.microsoft.com/office/powerpoint/2010/main" val="2350580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1E40-08F8-4851-9B1F-85AABEDF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examples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FE040-4E78-4D86-B0DE-E09450ED6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Autonomous vehicles</a:t>
            </a:r>
          </a:p>
          <a:p>
            <a:endParaRPr lang="en-US" dirty="0"/>
          </a:p>
          <a:p>
            <a:r>
              <a:rPr lang="en-US" dirty="0"/>
              <a:t>Robotics control</a:t>
            </a:r>
          </a:p>
          <a:p>
            <a:endParaRPr lang="en-US" dirty="0"/>
          </a:p>
          <a:p>
            <a:r>
              <a:rPr lang="en-US" dirty="0"/>
              <a:t>Smart grid energy management</a:t>
            </a:r>
          </a:p>
          <a:p>
            <a:endParaRPr lang="en-US" dirty="0"/>
          </a:p>
          <a:p>
            <a:r>
              <a:rPr lang="en-US" dirty="0"/>
              <a:t>Industrial automation</a:t>
            </a:r>
          </a:p>
          <a:p>
            <a:endParaRPr lang="en-US" dirty="0"/>
          </a:p>
          <a:p>
            <a:r>
              <a:rPr lang="en-US" dirty="0"/>
              <a:t>Cybersecurity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8CA6A-5246-4582-9D2F-D08780AC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B39A5-3638-4D23-A1F5-353699B0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93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T SPD">
      <a:dk1>
        <a:srgbClr val="000000"/>
      </a:dk1>
      <a:lt1>
        <a:srgbClr val="FFFFFF"/>
      </a:lt1>
      <a:dk2>
        <a:srgbClr val="75787B"/>
      </a:dk2>
      <a:lt2>
        <a:srgbClr val="E5E1E6"/>
      </a:lt2>
      <a:accent1>
        <a:srgbClr val="861F41"/>
      </a:accent1>
      <a:accent2>
        <a:srgbClr val="E5751F"/>
      </a:accent2>
      <a:accent3>
        <a:srgbClr val="D7D2CB"/>
      </a:accent3>
      <a:accent4>
        <a:srgbClr val="508590"/>
      </a:accent4>
      <a:accent5>
        <a:srgbClr val="2CD5C4"/>
      </a:accent5>
      <a:accent6>
        <a:srgbClr val="642667"/>
      </a:accent6>
      <a:hlink>
        <a:srgbClr val="CA4F00"/>
      </a:hlink>
      <a:folHlink>
        <a:srgbClr val="F65E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_SAIGcourse_SPD_Template" id="{2F7FD5D6-F6E2-4769-B3CC-E71D7D8C954D}" vid="{BBBA0FD2-C045-439A-82DA-748BE9D3E6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bb21ec7-d37f-4192-a24b-e288b8e573e5">
      <Terms xmlns="http://schemas.microsoft.com/office/infopath/2007/PartnerControls"/>
    </lcf76f155ced4ddcb4097134ff3c332f>
    <TaxCatchAll xmlns="855b3b78-26a8-4570-a5c6-cf6233f2b15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B60CEC17E5FC4999B2FD13DD2557BD" ma:contentTypeVersion="13" ma:contentTypeDescription="Create a new document." ma:contentTypeScope="" ma:versionID="fd1b72da55c3e88bc081550ed7605e17">
  <xsd:schema xmlns:xsd="http://www.w3.org/2001/XMLSchema" xmlns:xs="http://www.w3.org/2001/XMLSchema" xmlns:p="http://schemas.microsoft.com/office/2006/metadata/properties" xmlns:ns2="ebb21ec7-d37f-4192-a24b-e288b8e573e5" xmlns:ns3="855b3b78-26a8-4570-a5c6-cf6233f2b152" targetNamespace="http://schemas.microsoft.com/office/2006/metadata/properties" ma:root="true" ma:fieldsID="c3c98334a9c4e448f703dc2798e77990" ns2:_="" ns3:_="">
    <xsd:import namespace="ebb21ec7-d37f-4192-a24b-e288b8e573e5"/>
    <xsd:import namespace="855b3b78-26a8-4570-a5c6-cf6233f2b1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b21ec7-d37f-4192-a24b-e288b8e573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86477d7-ad29-47e7-b319-eaa6f19496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5b3b78-26a8-4570-a5c6-cf6233f2b15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a8d72d1-5c89-4786-8123-3d2b504e2481}" ma:internalName="TaxCatchAll" ma:showField="CatchAllData" ma:web="855b3b78-26a8-4570-a5c6-cf6233f2b1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4ED148-2F3C-4B37-967F-AC001C69A280}">
  <ds:schemaRefs>
    <ds:schemaRef ds:uri="25882981-611f-41a9-911b-4de1a3554034"/>
    <ds:schemaRef ds:uri="90bd7339-0ad2-473a-ba01-c456530706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E53B27-FC41-4608-8883-029410F719BC}"/>
</file>

<file path=customXml/itemProps3.xml><?xml version="1.0" encoding="utf-8"?>
<ds:datastoreItem xmlns:ds="http://schemas.openxmlformats.org/officeDocument/2006/customXml" ds:itemID="{D6DD0DBF-FCFA-4C07-A77E-37548DA3F1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2163</Words>
  <Application>Microsoft Office PowerPoint</Application>
  <PresentationFormat>Widescreen</PresentationFormat>
  <Paragraphs>423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Acherus Grotesque</vt:lpstr>
      <vt:lpstr>Arial</vt:lpstr>
      <vt:lpstr>Calibri</vt:lpstr>
      <vt:lpstr>Cambria Math</vt:lpstr>
      <vt:lpstr>Wingdings</vt:lpstr>
      <vt:lpstr>Office Theme</vt:lpstr>
      <vt:lpstr>Reinforcement Learning</vt:lpstr>
      <vt:lpstr>At the end of this module, you should be able to:</vt:lpstr>
      <vt:lpstr>PowerPoint Presentation</vt:lpstr>
      <vt:lpstr>PowerPoint Presentation</vt:lpstr>
      <vt:lpstr>PowerPoint Presentation</vt:lpstr>
      <vt:lpstr>Recall supervised and unsupervised learning</vt:lpstr>
      <vt:lpstr>Reinforcement learning (RL) is a different class of ML</vt:lpstr>
      <vt:lpstr>Dog Training:  A Non-ML RL example</vt:lpstr>
      <vt:lpstr>Motivating examples of RL</vt:lpstr>
      <vt:lpstr>RL is used for sequential decision making</vt:lpstr>
      <vt:lpstr>PowerPoint Presentation</vt:lpstr>
      <vt:lpstr>Agents interact with the environment by executing actions, making observations, and receiving awards </vt:lpstr>
      <vt:lpstr>Actions are things agents can do in the environment </vt:lpstr>
      <vt:lpstr>The environment is everything outside of the agent (in general sense)</vt:lpstr>
      <vt:lpstr>Reward is a scalar value periodically obtained from the environment that drives the learning process</vt:lpstr>
      <vt:lpstr>A state is a representation of the environment at a specific point in time that the learning agent uses to decide what to do next</vt:lpstr>
      <vt:lpstr>PowerPoint Presentation</vt:lpstr>
      <vt:lpstr>Should you carry your umbrella today?</vt:lpstr>
      <vt:lpstr>You're trying to learn whether you should take an umbrella when you leave for work</vt:lpstr>
      <vt:lpstr>You start with equal guesses for both choices</vt:lpstr>
      <vt:lpstr>Day 1: 50/50, so you choose  don’t take umbrella (A2)</vt:lpstr>
      <vt:lpstr>Day 2: Take umbrella Q(A1)=0.55 and  don’t take umbrella Q(A2)=0.45</vt:lpstr>
      <vt:lpstr>Day 3: Take umbrella Q(A1)=0.55 and  don’t take umbrella Q(A2)=0.45 still</vt:lpstr>
      <vt:lpstr>Exercise: Run the umbrella simulation code to see what happens after 30 days</vt:lpstr>
      <vt:lpstr>Learning whether to take an umbrella over time</vt:lpstr>
      <vt:lpstr>PowerPoint Presentation</vt:lpstr>
      <vt:lpstr>A taxonomy of RL methods</vt:lpstr>
      <vt:lpstr>PowerPoint Presentation</vt:lpstr>
      <vt:lpstr>PowerPoint Presentation</vt:lpstr>
      <vt:lpstr>Now you should be able to: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SAIG Short Course Series: Machine Learning</dc:title>
  <dc:creator>Frances McCarty</dc:creator>
  <cp:lastModifiedBy>Stephanie DeHart</cp:lastModifiedBy>
  <cp:revision>55</cp:revision>
  <dcterms:created xsi:type="dcterms:W3CDTF">2021-02-23T17:12:45Z</dcterms:created>
  <dcterms:modified xsi:type="dcterms:W3CDTF">2025-06-04T01:48:56Z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0x010100DAB60CEC17E5FC4999B2FD13DD2557BD</vt:lpwstr>
  </property>
  <property fmtid="{D5CDD505-2E9C-101B-9397-08002B2CF9AE}" pid="3" name="MediaServiceImageTags">
    <vt:lpwstr/>
  </property>
  <property fmtid="{D5CDD505-2E9C-101B-9397-08002B2CF9AE}" pid="4" name="HatchApprovalLetterSent">
    <vt:bool>true</vt:bool>
  </property>
  <property fmtid="{D5CDD505-2E9C-101B-9397-08002B2CF9AE}" pid="5" name="Order">
    <vt:lpwstr>935700.000000000</vt:lpwstr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  <property fmtid="{D5CDD505-2E9C-101B-9397-08002B2CF9AE}" pid="13" name="xd_Signature">
    <vt:lpwstr/>
  </property>
</Properties>
</file>